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72" r:id="rId2"/>
    <p:sldId id="273" r:id="rId3"/>
    <p:sldId id="260" r:id="rId4"/>
    <p:sldId id="269" r:id="rId5"/>
    <p:sldId id="278" r:id="rId6"/>
  </p:sldIdLst>
  <p:sldSz cx="9906000" cy="6858000" type="A4"/>
  <p:notesSz cx="6858000" cy="9144000"/>
  <p:defaultTextStyle>
    <a:defPPr rtl="0"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2" pos="3840" userDrawn="1">
          <p15:clr>
            <a:srgbClr val="A4A3A4"/>
          </p15:clr>
        </p15:guide>
        <p15:guide id="3" pos="597" userDrawn="1">
          <p15:clr>
            <a:srgbClr val="A4A3A4"/>
          </p15:clr>
        </p15:guide>
        <p15:guide id="4" orient="horz" pos="2160">
          <p15:clr>
            <a:srgbClr val="A4A3A4"/>
          </p15:clr>
        </p15:guide>
      </p15:sldGuideLst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F3F3F"/>
    <a:srgbClr val="014067"/>
    <a:srgbClr val="014E7D"/>
    <a:srgbClr val="013657"/>
    <a:srgbClr val="01456F"/>
    <a:srgbClr val="014B79"/>
    <a:srgbClr val="0937C9"/>
    <a:srgbClr val="002774"/>
    <a:srgbClr val="929A4A"/>
    <a:srgbClr val="EAB2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78" autoAdjust="0"/>
    <p:restoredTop sz="94674" autoAdjust="0"/>
  </p:normalViewPr>
  <p:slideViewPr>
    <p:cSldViewPr snapToGrid="0" showGuides="1">
      <p:cViewPr>
        <p:scale>
          <a:sx n="80" d="100"/>
          <a:sy n="80" d="100"/>
        </p:scale>
        <p:origin x="-1315" y="-264"/>
      </p:cViewPr>
      <p:guideLst>
        <p:guide orient="horz" pos="2160"/>
        <p:guide pos="3120"/>
        <p:guide pos="485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88" d="100"/>
          <a:sy n="88" d="100"/>
        </p:scale>
        <p:origin x="3822" y="7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>
            <a:extLst>
              <a:ext uri="{FF2B5EF4-FFF2-40B4-BE49-F238E27FC236}">
                <a16:creationId xmlns="" xmlns:a16="http://schemas.microsoft.com/office/drawing/2014/main" id="{E8BEDA40-91A9-49DC-B402-0EBE674AAEA5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3" name="Дата 2">
            <a:extLst>
              <a:ext uri="{FF2B5EF4-FFF2-40B4-BE49-F238E27FC236}">
                <a16:creationId xmlns="" xmlns:a16="http://schemas.microsoft.com/office/drawing/2014/main" id="{E8CBB508-5589-42E7-A433-D119AC0FFB7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4233DA82-3F88-44B8-BD04-AA40EEE84FBF}" type="datetime1">
              <a:rPr lang="ru-RU" smtClean="0"/>
              <a:pPr rtl="0"/>
              <a:t>15.01.2025</a:t>
            </a:fld>
            <a:endParaRPr lang="ru-RU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E9232ABA-B33A-4B3B-8412-C1773FBF3DB6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dirty="0"/>
          </a:p>
        </p:txBody>
      </p:sp>
      <p:sp>
        <p:nvSpPr>
          <p:cNvPr id="5" name="Номер слайда 4">
            <a:extLst>
              <a:ext uri="{FF2B5EF4-FFF2-40B4-BE49-F238E27FC236}">
                <a16:creationId xmlns="" xmlns:a16="http://schemas.microsoft.com/office/drawing/2014/main" id="{BAB1832E-3B48-42CB-80A7-CD8E48D52DD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9F1072A3-100F-40A9-915F-8D2D9E6962D8}" type="slidenum">
              <a:rPr lang="ru-RU" smtClean="0"/>
              <a:pPr rtl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13537125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56690D7-6006-41CE-9478-6ADEF6469083}" type="datetime1">
              <a:rPr lang="ru-RU" smtClean="0"/>
              <a:pPr/>
              <a:t>15.01.2025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200150" y="1143000"/>
            <a:ext cx="44577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ru-RU" noProof="0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ru-RU" noProof="0" dirty="0"/>
              <a:t>Образец текста</a:t>
            </a:r>
          </a:p>
          <a:p>
            <a:pPr lvl="1" rtl="0"/>
            <a:r>
              <a:rPr lang="ru-RU" noProof="0" dirty="0"/>
              <a:t>Второй уровень</a:t>
            </a:r>
          </a:p>
          <a:p>
            <a:pPr lvl="2" rtl="0"/>
            <a:r>
              <a:rPr lang="ru-RU" noProof="0" dirty="0"/>
              <a:t>Третий уровень</a:t>
            </a:r>
          </a:p>
          <a:p>
            <a:pPr lvl="3" rtl="0"/>
            <a:r>
              <a:rPr lang="ru-RU" noProof="0" dirty="0"/>
              <a:t>Четвертый уровень</a:t>
            </a:r>
          </a:p>
          <a:p>
            <a:pPr lvl="4" rtl="0"/>
            <a:r>
              <a:rPr lang="ru-RU" noProof="0" dirty="0"/>
              <a:t>Пятый уровень</a:t>
            </a:r>
          </a:p>
        </p:txBody>
      </p:sp>
      <p:sp>
        <p:nvSpPr>
          <p:cNvPr id="6" name="Нижний колонтитул 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ru-RU" noProof="0" dirty="0"/>
          </a:p>
        </p:txBody>
      </p:sp>
      <p:sp>
        <p:nvSpPr>
          <p:cNvPr id="7" name="Номер слайда 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79230CFA-805A-4FD3-B3A0-DAAA5993DA17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79892771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200150" y="1143000"/>
            <a:ext cx="44577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79230CFA-805A-4FD3-B3A0-DAAA5993DA17}" type="slidenum">
              <a:rPr lang="ru-RU" smtClean="0"/>
              <a:pPr rtl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851418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1200150" y="1143000"/>
            <a:ext cx="44577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79230CFA-805A-4FD3-B3A0-DAAA5993DA17}" type="slidenum">
              <a:rPr lang="ru-RU" smtClean="0"/>
              <a:pPr rtl="0"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248450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 с изображение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9E1099AB-ABB9-4706-9E38-357EC2AB4032}"/>
              </a:ext>
            </a:extLst>
          </p:cNvPr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1" name="Прямоугольный треугольник 10">
            <a:extLst>
              <a:ext uri="{FF2B5EF4-FFF2-40B4-BE49-F238E27FC236}">
                <a16:creationId xmlns="" xmlns:a16="http://schemas.microsoft.com/office/drawing/2014/main" id="{037924D2-2AB4-4BE1-9687-836615C72DFC}"/>
              </a:ext>
            </a:extLst>
          </p:cNvPr>
          <p:cNvSpPr/>
          <p:nvPr userDrawn="1"/>
        </p:nvSpPr>
        <p:spPr>
          <a:xfrm flipV="1">
            <a:off x="0" y="-6"/>
            <a:ext cx="8633079" cy="540411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cxnSp>
        <p:nvCxnSpPr>
          <p:cNvPr id="16" name="Прямая соединительная линия 15">
            <a:extLst>
              <a:ext uri="{FF2B5EF4-FFF2-40B4-BE49-F238E27FC236}">
                <a16:creationId xmlns="" xmlns:a16="http://schemas.microsoft.com/office/drawing/2014/main" id="{A93BC534-BFA1-4292-899F-03AC711BF7C5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0"/>
            <a:ext cx="4899932" cy="3004456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Рисунок 24">
            <a:extLst>
              <a:ext uri="{FF2B5EF4-FFF2-40B4-BE49-F238E27FC236}">
                <a16:creationId xmlns="" xmlns:a16="http://schemas.microsoft.com/office/drawing/2014/main" id="{73B47EE6-EDE6-4881-B456-B37D9C1ADE3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367761" y="860945"/>
            <a:ext cx="3598175" cy="5137089"/>
          </a:xfrm>
          <a:custGeom>
            <a:avLst/>
            <a:gdLst>
              <a:gd name="connsiteX0" fmla="*/ 2214261 w 4428523"/>
              <a:gd name="connsiteY0" fmla="*/ 0 h 5137089"/>
              <a:gd name="connsiteX1" fmla="*/ 4428523 w 4428523"/>
              <a:gd name="connsiteY1" fmla="*/ 1107131 h 5137089"/>
              <a:gd name="connsiteX2" fmla="*/ 4428523 w 4428523"/>
              <a:gd name="connsiteY2" fmla="*/ 4029957 h 5137089"/>
              <a:gd name="connsiteX3" fmla="*/ 2214261 w 4428523"/>
              <a:gd name="connsiteY3" fmla="*/ 5137089 h 5137089"/>
              <a:gd name="connsiteX4" fmla="*/ 0 w 4428523"/>
              <a:gd name="connsiteY4" fmla="*/ 4029957 h 5137089"/>
              <a:gd name="connsiteX5" fmla="*/ 0 w 4428523"/>
              <a:gd name="connsiteY5" fmla="*/ 1107131 h 5137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28523" h="5137089">
                <a:moveTo>
                  <a:pt x="2214261" y="0"/>
                </a:moveTo>
                <a:lnTo>
                  <a:pt x="4428523" y="1107131"/>
                </a:lnTo>
                <a:lnTo>
                  <a:pt x="4428523" y="4029957"/>
                </a:lnTo>
                <a:lnTo>
                  <a:pt x="2214261" y="5137089"/>
                </a:lnTo>
                <a:lnTo>
                  <a:pt x="0" y="4029957"/>
                </a:lnTo>
                <a:lnTo>
                  <a:pt x="0" y="1107131"/>
                </a:ln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marL="0" indent="0" algn="ctr">
              <a:buNone/>
              <a:defRPr>
                <a:solidFill>
                  <a:schemeClr val="bg2"/>
                </a:solidFill>
              </a:defRPr>
            </a:lvl1pPr>
          </a:lstStyle>
          <a:p>
            <a:pPr rt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cxnSp>
        <p:nvCxnSpPr>
          <p:cNvPr id="18" name="Прямая соединительная линия 17">
            <a:extLst>
              <a:ext uri="{FF2B5EF4-FFF2-40B4-BE49-F238E27FC236}">
                <a16:creationId xmlns="" xmlns:a16="http://schemas.microsoft.com/office/drawing/2014/main" id="{EBEE4DB5-5DEF-4DDB-9764-FD834B9DCAEC}"/>
              </a:ext>
            </a:extLst>
          </p:cNvPr>
          <p:cNvCxnSpPr>
            <a:cxnSpLocks/>
          </p:cNvCxnSpPr>
          <p:nvPr userDrawn="1"/>
        </p:nvCxnSpPr>
        <p:spPr>
          <a:xfrm flipV="1">
            <a:off x="7315995" y="3924299"/>
            <a:ext cx="2590006" cy="168910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648E0EA-49ED-4F2D-A107-8FCE6301FC8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180274" y="2006084"/>
            <a:ext cx="3943528" cy="1616252"/>
          </a:xfrm>
          <a:prstGeom prst="rect">
            <a:avLst/>
          </a:prstGeom>
        </p:spPr>
        <p:txBody>
          <a:bodyPr rtlCol="0" anchor="b">
            <a:normAutofit/>
          </a:bodyPr>
          <a:lstStyle>
            <a:lvl1pPr algn="l">
              <a:defRPr sz="4300" b="1">
                <a:solidFill>
                  <a:schemeClr val="accent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06317687-D49E-41F7-A330-C78C728F0D1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179862" y="3640998"/>
            <a:ext cx="3944150" cy="1257574"/>
          </a:xfrm>
          <a:prstGeom prst="rect">
            <a:avLst/>
          </a:prstGeom>
        </p:spPr>
        <p:txBody>
          <a:bodyPr rtlCol="0"/>
          <a:lstStyle>
            <a:lvl1pPr marL="0" indent="0" algn="l">
              <a:buNone/>
              <a:defRPr sz="2400" b="0" i="0" spc="300">
                <a:solidFill>
                  <a:schemeClr val="tx1"/>
                </a:solidFill>
                <a:latin typeface="+mn-lt"/>
                <a:cs typeface="Calibri" panose="020F05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 dirty="0"/>
              <a:t>ЩЕЛКНИТЕ, ЧТОБЫ ИЗМЕНИТЬ СТИЛЬ ОБРАЗЦА ПОДЗАГОЛОВКА</a:t>
            </a:r>
          </a:p>
        </p:txBody>
      </p:sp>
      <p:cxnSp>
        <p:nvCxnSpPr>
          <p:cNvPr id="9" name="Прямая соединительная линия 8">
            <a:extLst>
              <a:ext uri="{FF2B5EF4-FFF2-40B4-BE49-F238E27FC236}">
                <a16:creationId xmlns="" xmlns:a16="http://schemas.microsoft.com/office/drawing/2014/main" id="{162849C0-AA0D-4E1A-B4B6-E6A5917AC0A5}"/>
              </a:ext>
            </a:extLst>
          </p:cNvPr>
          <p:cNvCxnSpPr>
            <a:cxnSpLocks/>
          </p:cNvCxnSpPr>
          <p:nvPr userDrawn="1"/>
        </p:nvCxnSpPr>
        <p:spPr>
          <a:xfrm flipV="1">
            <a:off x="-14492" y="4700016"/>
            <a:ext cx="1559829" cy="100105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50045013"/>
      </p:ext>
    </p:extLst>
  </p:cSld>
  <p:clrMapOvr>
    <a:masterClrMapping/>
  </p:clrMapOvr>
  <p:extLst mod="1">
    <p:ext uri="{DCECCB84-F9BA-43D5-87BE-67443E8EF086}">
      <p15:sldGuideLst xmlns="" xmlns:p15="http://schemas.microsoft.com/office/powerpoint/2012/main">
        <p15:guide id="1" orient="horz" pos="2160" userDrawn="1">
          <p15:clr>
            <a:srgbClr val="FBAE40"/>
          </p15:clr>
        </p15:guide>
        <p15:guide id="2" pos="7537" userDrawn="1">
          <p15:clr>
            <a:srgbClr val="FBAE40"/>
          </p15:clr>
        </p15:guide>
        <p15:guide id="3" pos="138" userDrawn="1">
          <p15:clr>
            <a:srgbClr val="FBAE40"/>
          </p15:clr>
        </p15:guide>
        <p15:guide id="4" orient="horz" pos="4178" userDrawn="1">
          <p15:clr>
            <a:srgbClr val="FBAE40"/>
          </p15:clr>
        </p15:guide>
        <p15:guide id="5" orient="horz" pos="142" userDrawn="1">
          <p15:clr>
            <a:srgbClr val="FBAE40"/>
          </p15:clr>
        </p15:guide>
        <p15:guide id="6" pos="2457" userDrawn="1">
          <p15:clr>
            <a:srgbClr val="FBAE40"/>
          </p15:clr>
        </p15:guide>
        <p15:guide id="7" pos="438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9E1099AB-ABB9-4706-9E38-357EC2AB4032}"/>
              </a:ext>
            </a:extLst>
          </p:cNvPr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1" name="Прямоугольный треугольник 10">
            <a:extLst>
              <a:ext uri="{FF2B5EF4-FFF2-40B4-BE49-F238E27FC236}">
                <a16:creationId xmlns="" xmlns:a16="http://schemas.microsoft.com/office/drawing/2014/main" id="{037924D2-2AB4-4BE1-9687-836615C72DFC}"/>
              </a:ext>
            </a:extLst>
          </p:cNvPr>
          <p:cNvSpPr/>
          <p:nvPr userDrawn="1"/>
        </p:nvSpPr>
        <p:spPr>
          <a:xfrm flipV="1">
            <a:off x="0" y="-6"/>
            <a:ext cx="8633079" cy="540411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cxnSp>
        <p:nvCxnSpPr>
          <p:cNvPr id="16" name="Прямая соединительная линия 15">
            <a:extLst>
              <a:ext uri="{FF2B5EF4-FFF2-40B4-BE49-F238E27FC236}">
                <a16:creationId xmlns="" xmlns:a16="http://schemas.microsoft.com/office/drawing/2014/main" id="{A93BC534-BFA1-4292-899F-03AC711BF7C5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0"/>
            <a:ext cx="4899932" cy="3004456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>
            <a:extLst>
              <a:ext uri="{FF2B5EF4-FFF2-40B4-BE49-F238E27FC236}">
                <a16:creationId xmlns="" xmlns:a16="http://schemas.microsoft.com/office/drawing/2014/main" id="{EBEE4DB5-5DEF-4DDB-9764-FD834B9DCAEC}"/>
              </a:ext>
            </a:extLst>
          </p:cNvPr>
          <p:cNvCxnSpPr>
            <a:cxnSpLocks/>
          </p:cNvCxnSpPr>
          <p:nvPr userDrawn="1"/>
        </p:nvCxnSpPr>
        <p:spPr>
          <a:xfrm flipV="1">
            <a:off x="7315995" y="3924299"/>
            <a:ext cx="2590006" cy="168910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648E0EA-49ED-4F2D-A107-8FCE6301FC8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180274" y="2006084"/>
            <a:ext cx="3943528" cy="1616252"/>
          </a:xfrm>
          <a:prstGeom prst="rect">
            <a:avLst/>
          </a:prstGeom>
        </p:spPr>
        <p:txBody>
          <a:bodyPr rtlCol="0" anchor="b">
            <a:normAutofit/>
          </a:bodyPr>
          <a:lstStyle>
            <a:lvl1pPr algn="l">
              <a:defRPr sz="4300" b="1">
                <a:solidFill>
                  <a:schemeClr val="accent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="" xmlns:a16="http://schemas.microsoft.com/office/drawing/2014/main" id="{06317687-D49E-41F7-A330-C78C728F0D12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5179862" y="3640998"/>
            <a:ext cx="3944150" cy="1257574"/>
          </a:xfrm>
          <a:prstGeom prst="rect">
            <a:avLst/>
          </a:prstGeom>
        </p:spPr>
        <p:txBody>
          <a:bodyPr rtlCol="0"/>
          <a:lstStyle>
            <a:lvl1pPr marL="0" indent="0" algn="l">
              <a:buNone/>
              <a:defRPr sz="2400" b="0" i="0" spc="300">
                <a:solidFill>
                  <a:schemeClr val="tx1"/>
                </a:solidFill>
                <a:latin typeface="+mn-lt"/>
                <a:cs typeface="Calibri" panose="020F050202020403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pPr rtl="0"/>
            <a:r>
              <a:rPr lang="ru-RU" noProof="0" dirty="0"/>
              <a:t>ЩЕЛКНИТЕ, ЧТОБЫ ИЗМЕНИТЬ СТИЛЬ ОБРАЗЦА ПОДЗАГОЛОВКА</a:t>
            </a:r>
          </a:p>
        </p:txBody>
      </p:sp>
      <p:cxnSp>
        <p:nvCxnSpPr>
          <p:cNvPr id="9" name="Прямая соединительная линия 8">
            <a:extLst>
              <a:ext uri="{FF2B5EF4-FFF2-40B4-BE49-F238E27FC236}">
                <a16:creationId xmlns="" xmlns:a16="http://schemas.microsoft.com/office/drawing/2014/main" id="{162849C0-AA0D-4E1A-B4B6-E6A5917AC0A5}"/>
              </a:ext>
            </a:extLst>
          </p:cNvPr>
          <p:cNvCxnSpPr>
            <a:cxnSpLocks/>
          </p:cNvCxnSpPr>
          <p:nvPr userDrawn="1"/>
        </p:nvCxnSpPr>
        <p:spPr>
          <a:xfrm flipV="1">
            <a:off x="-14492" y="4700016"/>
            <a:ext cx="1559829" cy="100105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80920470"/>
      </p:ext>
    </p:extLst>
  </p:cSld>
  <p:clrMapOvr>
    <a:masterClrMapping/>
  </p:clrMapOvr>
  <p:extLst mod="1">
    <p:ext uri="{DCECCB84-F9BA-43D5-87BE-67443E8EF086}">
      <p15:sldGuideLst xmlns="" xmlns:p15="http://schemas.microsoft.com/office/powerpoint/2012/main">
        <p15:guide id="1" orient="horz" pos="2160">
          <p15:clr>
            <a:srgbClr val="FBAE40"/>
          </p15:clr>
        </p15:guide>
        <p15:guide id="2" pos="7537">
          <p15:clr>
            <a:srgbClr val="FBAE40"/>
          </p15:clr>
        </p15:guide>
        <p15:guide id="3" pos="138">
          <p15:clr>
            <a:srgbClr val="FBAE40"/>
          </p15:clr>
        </p15:guide>
        <p15:guide id="4" orient="horz" pos="4178">
          <p15:clr>
            <a:srgbClr val="FBAE40"/>
          </p15:clr>
        </p15:guide>
        <p15:guide id="5" orient="horz" pos="142">
          <p15:clr>
            <a:srgbClr val="FBAE40"/>
          </p15:clr>
        </p15:guide>
        <p15:guide id="6" pos="2457">
          <p15:clr>
            <a:srgbClr val="FBAE40"/>
          </p15:clr>
        </p15:guide>
        <p15:guide id="7" pos="438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Прямоугольник 21">
            <a:extLst>
              <a:ext uri="{FF2B5EF4-FFF2-40B4-BE49-F238E27FC236}">
                <a16:creationId xmlns="" xmlns:a16="http://schemas.microsoft.com/office/drawing/2014/main" id="{33B31A5E-1244-4689-B513-C78E3C4E53B2}"/>
              </a:ext>
            </a:extLst>
          </p:cNvPr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9" name="Прямоугольный треугольник 18">
            <a:extLst>
              <a:ext uri="{FF2B5EF4-FFF2-40B4-BE49-F238E27FC236}">
                <a16:creationId xmlns="" xmlns:a16="http://schemas.microsoft.com/office/drawing/2014/main" id="{71D0E8AA-902F-440D-9C55-2A391C22396A}"/>
              </a:ext>
            </a:extLst>
          </p:cNvPr>
          <p:cNvSpPr/>
          <p:nvPr userDrawn="1"/>
        </p:nvSpPr>
        <p:spPr>
          <a:xfrm flipV="1">
            <a:off x="0" y="-6"/>
            <a:ext cx="8633079" cy="540411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7" name="Параллелограмм 16">
            <a:extLst>
              <a:ext uri="{FF2B5EF4-FFF2-40B4-BE49-F238E27FC236}">
                <a16:creationId xmlns="" xmlns:a16="http://schemas.microsoft.com/office/drawing/2014/main" id="{7D937721-835D-4D84-94A3-6C79D4639514}"/>
              </a:ext>
            </a:extLst>
          </p:cNvPr>
          <p:cNvSpPr/>
          <p:nvPr userDrawn="1"/>
        </p:nvSpPr>
        <p:spPr>
          <a:xfrm rot="19958790">
            <a:off x="-517826" y="3588176"/>
            <a:ext cx="3136382" cy="1746952"/>
          </a:xfrm>
          <a:prstGeom prst="parallelogram">
            <a:avLst>
              <a:gd name="adj" fmla="val 53218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cxnSp>
        <p:nvCxnSpPr>
          <p:cNvPr id="18" name="Прямая соединительная линия 17">
            <a:extLst>
              <a:ext uri="{FF2B5EF4-FFF2-40B4-BE49-F238E27FC236}">
                <a16:creationId xmlns="" xmlns:a16="http://schemas.microsoft.com/office/drawing/2014/main" id="{732BB30B-8262-4715-998F-AAF6A81ADFD3}"/>
              </a:ext>
            </a:extLst>
          </p:cNvPr>
          <p:cNvCxnSpPr>
            <a:cxnSpLocks/>
          </p:cNvCxnSpPr>
          <p:nvPr userDrawn="1"/>
        </p:nvCxnSpPr>
        <p:spPr>
          <a:xfrm flipV="1">
            <a:off x="1" y="1010090"/>
            <a:ext cx="1450521" cy="907506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Заголовок 1">
            <a:extLst>
              <a:ext uri="{FF2B5EF4-FFF2-40B4-BE49-F238E27FC236}">
                <a16:creationId xmlns="" xmlns:a16="http://schemas.microsoft.com/office/drawing/2014/main" id="{4D7EF399-DAA5-44EC-B712-79C755FE84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05622" y="1987420"/>
            <a:ext cx="3990702" cy="1789855"/>
          </a:xfrm>
          <a:prstGeom prst="rect">
            <a:avLst/>
          </a:prstGeom>
        </p:spPr>
        <p:txBody>
          <a:bodyPr rtlCol="0" anchor="b">
            <a:normAutofit/>
          </a:bodyPr>
          <a:lstStyle>
            <a:lvl1pPr>
              <a:defRPr sz="4000" b="1">
                <a:solidFill>
                  <a:schemeClr val="accent1"/>
                </a:solidFill>
                <a:latin typeface="+mj-lt"/>
                <a:cs typeface="Calibri Light" panose="020F0302020204030204" pitchFamily="34" charset="0"/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101" name="Текст 2">
            <a:extLst>
              <a:ext uri="{FF2B5EF4-FFF2-40B4-BE49-F238E27FC236}">
                <a16:creationId xmlns="" xmlns:a16="http://schemas.microsoft.com/office/drawing/2014/main" id="{26D13BFA-61B0-402F-8611-02D3DFDBEBCB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5105622" y="3792046"/>
            <a:ext cx="3990702" cy="91058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2000" b="0" i="0" spc="300">
                <a:solidFill>
                  <a:schemeClr val="tx1"/>
                </a:solidFill>
                <a:latin typeface="+mn-lt"/>
                <a:cs typeface="Calibri" panose="020F05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 dirty="0"/>
              <a:t>РЕДАКТИРОВАНИЕ ОСНОВНЫХ СТИЛЕЙ ТЕКСТА</a:t>
            </a:r>
          </a:p>
        </p:txBody>
      </p:sp>
      <p:cxnSp>
        <p:nvCxnSpPr>
          <p:cNvPr id="21" name="Прямая соединительная линия 20">
            <a:extLst>
              <a:ext uri="{FF2B5EF4-FFF2-40B4-BE49-F238E27FC236}">
                <a16:creationId xmlns="" xmlns:a16="http://schemas.microsoft.com/office/drawing/2014/main" id="{DA0A0C24-D997-4E78-951F-AFB51C70EFCC}"/>
              </a:ext>
            </a:extLst>
          </p:cNvPr>
          <p:cNvCxnSpPr>
            <a:cxnSpLocks/>
          </p:cNvCxnSpPr>
          <p:nvPr userDrawn="1"/>
        </p:nvCxnSpPr>
        <p:spPr>
          <a:xfrm flipV="1">
            <a:off x="7315995" y="3924299"/>
            <a:ext cx="2590006" cy="168910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Параллелограмм 24">
            <a:extLst>
              <a:ext uri="{FF2B5EF4-FFF2-40B4-BE49-F238E27FC236}">
                <a16:creationId xmlns="" xmlns:a16="http://schemas.microsoft.com/office/drawing/2014/main" id="{E123A0CF-50D6-46EC-8BF6-43E38AFCD588}"/>
              </a:ext>
            </a:extLst>
          </p:cNvPr>
          <p:cNvSpPr/>
          <p:nvPr userDrawn="1"/>
        </p:nvSpPr>
        <p:spPr>
          <a:xfrm>
            <a:off x="6300216" y="0"/>
            <a:ext cx="1835087" cy="742819"/>
          </a:xfrm>
          <a:prstGeom prst="parallelogram">
            <a:avLst>
              <a:gd name="adj" fmla="val 195850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ru-RU" noProof="0" dirty="0"/>
          </a:p>
        </p:txBody>
      </p:sp>
      <p:cxnSp>
        <p:nvCxnSpPr>
          <p:cNvPr id="26" name="Прямая соединительная линия 25">
            <a:extLst>
              <a:ext uri="{FF2B5EF4-FFF2-40B4-BE49-F238E27FC236}">
                <a16:creationId xmlns="" xmlns:a16="http://schemas.microsoft.com/office/drawing/2014/main" id="{2B2F1D2E-B631-4CB1-9448-2B50F8C46316}"/>
              </a:ext>
            </a:extLst>
          </p:cNvPr>
          <p:cNvCxnSpPr>
            <a:cxnSpLocks/>
          </p:cNvCxnSpPr>
          <p:nvPr userDrawn="1"/>
        </p:nvCxnSpPr>
        <p:spPr>
          <a:xfrm flipV="1">
            <a:off x="1" y="408562"/>
            <a:ext cx="5358724" cy="340314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>
            <a:extLst>
              <a:ext uri="{FF2B5EF4-FFF2-40B4-BE49-F238E27FC236}">
                <a16:creationId xmlns="" xmlns:a16="http://schemas.microsoft.com/office/drawing/2014/main" id="{5CF69447-82AD-475F-A3AE-3D7FF61DBFE2}"/>
              </a:ext>
            </a:extLst>
          </p:cNvPr>
          <p:cNvCxnSpPr>
            <a:cxnSpLocks/>
          </p:cNvCxnSpPr>
          <p:nvPr userDrawn="1"/>
        </p:nvCxnSpPr>
        <p:spPr>
          <a:xfrm flipV="1">
            <a:off x="-14492" y="5266944"/>
            <a:ext cx="1559829" cy="100105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Параллелограмм 23">
            <a:extLst>
              <a:ext uri="{FF2B5EF4-FFF2-40B4-BE49-F238E27FC236}">
                <a16:creationId xmlns="" xmlns:a16="http://schemas.microsoft.com/office/drawing/2014/main" id="{FC8C82F3-94EE-4B4F-A01D-993A41BC00B1}"/>
              </a:ext>
            </a:extLst>
          </p:cNvPr>
          <p:cNvSpPr/>
          <p:nvPr userDrawn="1"/>
        </p:nvSpPr>
        <p:spPr>
          <a:xfrm rot="19958790">
            <a:off x="-112965" y="3407045"/>
            <a:ext cx="1168699" cy="236580"/>
          </a:xfrm>
          <a:prstGeom prst="parallelogram">
            <a:avLst>
              <a:gd name="adj" fmla="val 53218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289179159"/>
      </p:ext>
    </p:extLst>
  </p:cSld>
  <p:clrMapOvr>
    <a:masterClrMapping/>
  </p:clrMapOvr>
  <p:extLst mod="1">
    <p:ext uri="{DCECCB84-F9BA-43D5-87BE-67443E8EF086}">
      <p15:sldGuideLst xmlns="" xmlns:p15="http://schemas.microsoft.com/office/powerpoint/2012/main">
        <p15:guide id="1" orient="horz" pos="2183">
          <p15:clr>
            <a:srgbClr val="FBAE40"/>
          </p15:clr>
        </p15:guide>
        <p15:guide id="2" pos="3840">
          <p15:clr>
            <a:srgbClr val="FBAE40"/>
          </p15:clr>
        </p15:guide>
        <p15:guide id="3" pos="143">
          <p15:clr>
            <a:srgbClr val="FBAE40"/>
          </p15:clr>
        </p15:guide>
        <p15:guide id="4" orient="horz" pos="4170">
          <p15:clr>
            <a:srgbClr val="FBAE40"/>
          </p15:clr>
        </p15:guide>
        <p15:guide id="5" pos="7537">
          <p15:clr>
            <a:srgbClr val="FBAE40"/>
          </p15:clr>
        </p15:guide>
        <p15:guide id="6" orient="horz" pos="142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Прямоугольник 33">
            <a:extLst>
              <a:ext uri="{FF2B5EF4-FFF2-40B4-BE49-F238E27FC236}">
                <a16:creationId xmlns="" xmlns:a16="http://schemas.microsoft.com/office/drawing/2014/main" id="{9111EB29-9262-4594-8717-356AB3816AA6}"/>
              </a:ext>
            </a:extLst>
          </p:cNvPr>
          <p:cNvSpPr/>
          <p:nvPr userDrawn="1"/>
        </p:nvSpPr>
        <p:spPr>
          <a:xfrm>
            <a:off x="0" y="1"/>
            <a:ext cx="9906000" cy="6857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cxnSp>
        <p:nvCxnSpPr>
          <p:cNvPr id="22" name="Прямая соединительная линия 21">
            <a:extLst>
              <a:ext uri="{FF2B5EF4-FFF2-40B4-BE49-F238E27FC236}">
                <a16:creationId xmlns="" xmlns:a16="http://schemas.microsoft.com/office/drawing/2014/main" id="{01AF1CF9-9F46-4541-8FF1-B9C53244EE1A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-7513" y="3633968"/>
            <a:ext cx="1554003" cy="1572989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Группа 22">
            <a:extLst>
              <a:ext uri="{FF2B5EF4-FFF2-40B4-BE49-F238E27FC236}">
                <a16:creationId xmlns="" xmlns:a16="http://schemas.microsoft.com/office/drawing/2014/main" id="{AB0E1BA4-80FE-4826-BA2F-083C3A5BB7FA}"/>
              </a:ext>
            </a:extLst>
          </p:cNvPr>
          <p:cNvGrpSpPr/>
          <p:nvPr userDrawn="1"/>
        </p:nvGrpSpPr>
        <p:grpSpPr>
          <a:xfrm flipH="1">
            <a:off x="6143579" y="1"/>
            <a:ext cx="3925870" cy="3541007"/>
            <a:chOff x="-192127" y="-2"/>
            <a:chExt cx="4831840" cy="3367272"/>
          </a:xfrm>
        </p:grpSpPr>
        <p:sp>
          <p:nvSpPr>
            <p:cNvPr id="26" name="Диагональная полоса 25">
              <a:extLst>
                <a:ext uri="{FF2B5EF4-FFF2-40B4-BE49-F238E27FC236}">
                  <a16:creationId xmlns="" xmlns:a16="http://schemas.microsoft.com/office/drawing/2014/main" id="{0697993E-CD44-40B9-805C-77BC608618A7}"/>
                </a:ext>
              </a:extLst>
            </p:cNvPr>
            <p:cNvSpPr/>
            <p:nvPr userDrawn="1"/>
          </p:nvSpPr>
          <p:spPr>
            <a:xfrm>
              <a:off x="0" y="-1"/>
              <a:ext cx="4639713" cy="3367271"/>
            </a:xfrm>
            <a:prstGeom prst="diagStripe">
              <a:avLst>
                <a:gd name="adj" fmla="val 51202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>
                <a:solidFill>
                  <a:schemeClr val="tx1"/>
                </a:solidFill>
              </a:endParaRPr>
            </a:p>
          </p:txBody>
        </p:sp>
        <p:cxnSp>
          <p:nvCxnSpPr>
            <p:cNvPr id="28" name="Прямая соединительная линия 27">
              <a:extLst>
                <a:ext uri="{FF2B5EF4-FFF2-40B4-BE49-F238E27FC236}">
                  <a16:creationId xmlns="" xmlns:a16="http://schemas.microsoft.com/office/drawing/2014/main" id="{DDBD869A-51AE-4AC9-A3E0-38E8C732B1E8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1433638" y="-2"/>
              <a:ext cx="1240971" cy="91659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Параллелограмм 29">
              <a:extLst>
                <a:ext uri="{FF2B5EF4-FFF2-40B4-BE49-F238E27FC236}">
                  <a16:creationId xmlns="" xmlns:a16="http://schemas.microsoft.com/office/drawing/2014/main" id="{DE18C3B6-28E6-4BBC-B634-F81DE5A9D13C}"/>
                </a:ext>
              </a:extLst>
            </p:cNvPr>
            <p:cNvSpPr/>
            <p:nvPr userDrawn="1"/>
          </p:nvSpPr>
          <p:spPr>
            <a:xfrm rot="19421162">
              <a:off x="-192127" y="1140864"/>
              <a:ext cx="1354398" cy="214994"/>
            </a:xfrm>
            <a:prstGeom prst="parallelogram">
              <a:avLst>
                <a:gd name="adj" fmla="val 72003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</p:grpSp>
      <p:sp>
        <p:nvSpPr>
          <p:cNvPr id="25" name="Надпись 24">
            <a:extLst>
              <a:ext uri="{FF2B5EF4-FFF2-40B4-BE49-F238E27FC236}">
                <a16:creationId xmlns="" xmlns:a16="http://schemas.microsoft.com/office/drawing/2014/main" id="{F0BB4D3D-930C-4FF4-BB7C-2CB24208150C}"/>
              </a:ext>
            </a:extLst>
          </p:cNvPr>
          <p:cNvSpPr txBox="1"/>
          <p:nvPr userDrawn="1"/>
        </p:nvSpPr>
        <p:spPr>
          <a:xfrm>
            <a:off x="8996307" y="235733"/>
            <a:ext cx="814647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rtl="0"/>
            <a:r>
              <a:rPr lang="ru-RU" sz="3400" b="1" noProof="0" dirty="0">
                <a:solidFill>
                  <a:schemeClr val="bg1"/>
                </a:solidFill>
                <a:latin typeface="Arial Black" panose="020B0A04020102020204" pitchFamily="34" charset="0"/>
              </a:rPr>
              <a:t>FR</a:t>
            </a:r>
          </a:p>
        </p:txBody>
      </p:sp>
      <p:sp>
        <p:nvSpPr>
          <p:cNvPr id="36" name="Параллелограмм 35">
            <a:extLst>
              <a:ext uri="{FF2B5EF4-FFF2-40B4-BE49-F238E27FC236}">
                <a16:creationId xmlns="" xmlns:a16="http://schemas.microsoft.com/office/drawing/2014/main" id="{4EBB76E7-943E-4038-B700-114F66FBC609}"/>
              </a:ext>
            </a:extLst>
          </p:cNvPr>
          <p:cNvSpPr/>
          <p:nvPr userDrawn="1"/>
        </p:nvSpPr>
        <p:spPr>
          <a:xfrm flipH="1">
            <a:off x="5427425" y="1"/>
            <a:ext cx="1176338" cy="639064"/>
          </a:xfrm>
          <a:prstGeom prst="parallelogram">
            <a:avLst>
              <a:gd name="adj" fmla="val 135617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 rtl="0"/>
            <a:endParaRPr lang="ru-RU" noProof="0" dirty="0"/>
          </a:p>
        </p:txBody>
      </p:sp>
      <p:sp>
        <p:nvSpPr>
          <p:cNvPr id="2" name="Нижний колонтитул 1">
            <a:extLst>
              <a:ext uri="{FF2B5EF4-FFF2-40B4-BE49-F238E27FC236}">
                <a16:creationId xmlns="" xmlns:a16="http://schemas.microsoft.com/office/drawing/2014/main" id="{03E79E9C-D961-6E47-A5C6-57689BAFF243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>
            <a:lvl1pPr algn="l">
              <a:defRPr/>
            </a:lvl1pPr>
          </a:lstStyle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="" xmlns:a16="http://schemas.microsoft.com/office/drawing/2014/main" id="{B08BE157-60F2-194D-8C13-4AE120FC9EDE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 rtlCol="0"/>
          <a:lstStyle/>
          <a:p>
            <a:pPr rtl="0"/>
            <a:fld id="{8699F50C-BE38-4BD0-BA84-9B090E1F2B9B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  <p:sp>
        <p:nvSpPr>
          <p:cNvPr id="27" name="Заголовок 1">
            <a:extLst>
              <a:ext uri="{FF2B5EF4-FFF2-40B4-BE49-F238E27FC236}">
                <a16:creationId xmlns="" xmlns:a16="http://schemas.microsoft.com/office/drawing/2014/main" id="{C3CC34F4-862A-42E7-B2FA-7B511CC2E87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1426" y="209028"/>
            <a:ext cx="6770743" cy="1147969"/>
          </a:xfrm>
          <a:prstGeom prst="rect">
            <a:avLst/>
          </a:prstGeom>
        </p:spPr>
        <p:txBody>
          <a:bodyPr bIns="0" rtlCol="0" anchor="b">
            <a:normAutofit/>
          </a:bodyPr>
          <a:lstStyle>
            <a:lvl1pPr>
              <a:defRPr sz="4400" b="1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заголовка образца слайда </a:t>
            </a:r>
          </a:p>
        </p:txBody>
      </p:sp>
      <p:sp>
        <p:nvSpPr>
          <p:cNvPr id="29" name="Объект 2">
            <a:extLst>
              <a:ext uri="{FF2B5EF4-FFF2-40B4-BE49-F238E27FC236}">
                <a16:creationId xmlns="" xmlns:a16="http://schemas.microsoft.com/office/drawing/2014/main" id="{1FAE0C34-9220-45F0-9FC2-9FE7C994E7B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426" y="1671925"/>
            <a:ext cx="8803537" cy="4505039"/>
          </a:xfrm>
          <a:prstGeom prst="rect">
            <a:avLst/>
          </a:prstGeo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074596364"/>
      </p:ext>
    </p:extLst>
  </p:cSld>
  <p:clrMapOvr>
    <a:masterClrMapping/>
  </p:clrMapOvr>
  <p:extLst mod="1">
    <p:ext uri="{DCECCB84-F9BA-43D5-87BE-67443E8EF086}">
      <p15:sldGuideLst xmlns=""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393">
          <p15:clr>
            <a:srgbClr val="FBAE40"/>
          </p15:clr>
        </p15:guide>
        <p15:guide id="4" pos="7423">
          <p15:clr>
            <a:srgbClr val="FBAE40"/>
          </p15:clr>
        </p15:guide>
        <p15:guide id="5" orient="horz" pos="777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Два 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Прямоугольник 33">
            <a:extLst>
              <a:ext uri="{FF2B5EF4-FFF2-40B4-BE49-F238E27FC236}">
                <a16:creationId xmlns="" xmlns:a16="http://schemas.microsoft.com/office/drawing/2014/main" id="{9111EB29-9262-4594-8717-356AB3816AA6}"/>
              </a:ext>
            </a:extLst>
          </p:cNvPr>
          <p:cNvSpPr/>
          <p:nvPr userDrawn="1"/>
        </p:nvSpPr>
        <p:spPr>
          <a:xfrm>
            <a:off x="0" y="1"/>
            <a:ext cx="9906000" cy="6857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cxnSp>
        <p:nvCxnSpPr>
          <p:cNvPr id="22" name="Прямая соединительная линия 21">
            <a:extLst>
              <a:ext uri="{FF2B5EF4-FFF2-40B4-BE49-F238E27FC236}">
                <a16:creationId xmlns="" xmlns:a16="http://schemas.microsoft.com/office/drawing/2014/main" id="{01AF1CF9-9F46-4541-8FF1-B9C53244EE1A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-7513" y="3633968"/>
            <a:ext cx="1554003" cy="1572989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Группа 22">
            <a:extLst>
              <a:ext uri="{FF2B5EF4-FFF2-40B4-BE49-F238E27FC236}">
                <a16:creationId xmlns="" xmlns:a16="http://schemas.microsoft.com/office/drawing/2014/main" id="{AB0E1BA4-80FE-4826-BA2F-083C3A5BB7FA}"/>
              </a:ext>
            </a:extLst>
          </p:cNvPr>
          <p:cNvGrpSpPr/>
          <p:nvPr userDrawn="1"/>
        </p:nvGrpSpPr>
        <p:grpSpPr>
          <a:xfrm flipH="1">
            <a:off x="6143579" y="1"/>
            <a:ext cx="3925870" cy="3541007"/>
            <a:chOff x="-192127" y="-2"/>
            <a:chExt cx="4831840" cy="3367272"/>
          </a:xfrm>
        </p:grpSpPr>
        <p:sp>
          <p:nvSpPr>
            <p:cNvPr id="26" name="Диагональная полоса 25">
              <a:extLst>
                <a:ext uri="{FF2B5EF4-FFF2-40B4-BE49-F238E27FC236}">
                  <a16:creationId xmlns="" xmlns:a16="http://schemas.microsoft.com/office/drawing/2014/main" id="{0697993E-CD44-40B9-805C-77BC608618A7}"/>
                </a:ext>
              </a:extLst>
            </p:cNvPr>
            <p:cNvSpPr/>
            <p:nvPr userDrawn="1"/>
          </p:nvSpPr>
          <p:spPr>
            <a:xfrm>
              <a:off x="0" y="-1"/>
              <a:ext cx="4639713" cy="3367271"/>
            </a:xfrm>
            <a:prstGeom prst="diagStripe">
              <a:avLst>
                <a:gd name="adj" fmla="val 51202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>
                <a:solidFill>
                  <a:schemeClr val="tx1"/>
                </a:solidFill>
              </a:endParaRPr>
            </a:p>
          </p:txBody>
        </p:sp>
        <p:cxnSp>
          <p:nvCxnSpPr>
            <p:cNvPr id="28" name="Прямая соединительная линия 27">
              <a:extLst>
                <a:ext uri="{FF2B5EF4-FFF2-40B4-BE49-F238E27FC236}">
                  <a16:creationId xmlns="" xmlns:a16="http://schemas.microsoft.com/office/drawing/2014/main" id="{DDBD869A-51AE-4AC9-A3E0-38E8C732B1E8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1433638" y="-2"/>
              <a:ext cx="1240971" cy="91659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Параллелограмм 29">
              <a:extLst>
                <a:ext uri="{FF2B5EF4-FFF2-40B4-BE49-F238E27FC236}">
                  <a16:creationId xmlns="" xmlns:a16="http://schemas.microsoft.com/office/drawing/2014/main" id="{DE18C3B6-28E6-4BBC-B634-F81DE5A9D13C}"/>
                </a:ext>
              </a:extLst>
            </p:cNvPr>
            <p:cNvSpPr/>
            <p:nvPr userDrawn="1"/>
          </p:nvSpPr>
          <p:spPr>
            <a:xfrm rot="19421162">
              <a:off x="-192127" y="1140864"/>
              <a:ext cx="1354398" cy="214994"/>
            </a:xfrm>
            <a:prstGeom prst="parallelogram">
              <a:avLst>
                <a:gd name="adj" fmla="val 72003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</p:grpSp>
      <p:sp>
        <p:nvSpPr>
          <p:cNvPr id="25" name="Надпись 24">
            <a:extLst>
              <a:ext uri="{FF2B5EF4-FFF2-40B4-BE49-F238E27FC236}">
                <a16:creationId xmlns="" xmlns:a16="http://schemas.microsoft.com/office/drawing/2014/main" id="{F0BB4D3D-930C-4FF4-BB7C-2CB24208150C}"/>
              </a:ext>
            </a:extLst>
          </p:cNvPr>
          <p:cNvSpPr txBox="1"/>
          <p:nvPr userDrawn="1"/>
        </p:nvSpPr>
        <p:spPr>
          <a:xfrm>
            <a:off x="8996307" y="235733"/>
            <a:ext cx="814647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rtl="0"/>
            <a:r>
              <a:rPr lang="ru-RU" sz="3400" b="1" noProof="0" dirty="0">
                <a:solidFill>
                  <a:schemeClr val="bg1"/>
                </a:solidFill>
                <a:latin typeface="Arial Black" panose="020B0A04020102020204" pitchFamily="34" charset="0"/>
              </a:rPr>
              <a:t>FR</a:t>
            </a:r>
          </a:p>
        </p:txBody>
      </p:sp>
      <p:sp>
        <p:nvSpPr>
          <p:cNvPr id="36" name="Параллелограмм 35">
            <a:extLst>
              <a:ext uri="{FF2B5EF4-FFF2-40B4-BE49-F238E27FC236}">
                <a16:creationId xmlns="" xmlns:a16="http://schemas.microsoft.com/office/drawing/2014/main" id="{4EBB76E7-943E-4038-B700-114F66FBC609}"/>
              </a:ext>
            </a:extLst>
          </p:cNvPr>
          <p:cNvSpPr/>
          <p:nvPr userDrawn="1"/>
        </p:nvSpPr>
        <p:spPr>
          <a:xfrm flipH="1">
            <a:off x="5427425" y="1"/>
            <a:ext cx="1176338" cy="639064"/>
          </a:xfrm>
          <a:prstGeom prst="parallelogram">
            <a:avLst>
              <a:gd name="adj" fmla="val 135617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 rtl="0"/>
            <a:endParaRPr lang="ru-RU" noProof="0" dirty="0"/>
          </a:p>
        </p:txBody>
      </p:sp>
      <p:sp>
        <p:nvSpPr>
          <p:cNvPr id="2" name="Нижний колонтитул 1">
            <a:extLst>
              <a:ext uri="{FF2B5EF4-FFF2-40B4-BE49-F238E27FC236}">
                <a16:creationId xmlns="" xmlns:a16="http://schemas.microsoft.com/office/drawing/2014/main" id="{03E79E9C-D961-6E47-A5C6-57689BAFF243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>
            <a:lvl1pPr algn="l">
              <a:defRPr/>
            </a:lvl1pPr>
          </a:lstStyle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="" xmlns:a16="http://schemas.microsoft.com/office/drawing/2014/main" id="{B08BE157-60F2-194D-8C13-4AE120FC9EDE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 rtlCol="0"/>
          <a:lstStyle/>
          <a:p>
            <a:pPr rtl="0"/>
            <a:fld id="{8699F50C-BE38-4BD0-BA84-9B090E1F2B9B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  <p:sp>
        <p:nvSpPr>
          <p:cNvPr id="27" name="Заголовок 1">
            <a:extLst>
              <a:ext uri="{FF2B5EF4-FFF2-40B4-BE49-F238E27FC236}">
                <a16:creationId xmlns="" xmlns:a16="http://schemas.microsoft.com/office/drawing/2014/main" id="{C3CC34F4-862A-42E7-B2FA-7B511CC2E87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1426" y="209028"/>
            <a:ext cx="6770743" cy="1147969"/>
          </a:xfrm>
          <a:prstGeom prst="rect">
            <a:avLst/>
          </a:prstGeom>
        </p:spPr>
        <p:txBody>
          <a:bodyPr bIns="0" rtlCol="0" anchor="b">
            <a:normAutofit/>
          </a:bodyPr>
          <a:lstStyle>
            <a:lvl1pPr>
              <a:defRPr sz="4400" b="1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заголовка образца слайда </a:t>
            </a:r>
          </a:p>
        </p:txBody>
      </p:sp>
      <p:sp>
        <p:nvSpPr>
          <p:cNvPr id="14" name="Объект 2">
            <a:extLst>
              <a:ext uri="{FF2B5EF4-FFF2-40B4-BE49-F238E27FC236}">
                <a16:creationId xmlns="" xmlns:a16="http://schemas.microsoft.com/office/drawing/2014/main" id="{217F9213-0142-420B-A84D-C5627A0C81E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430371" y="1651045"/>
            <a:ext cx="4210050" cy="4525919"/>
          </a:xfrm>
          <a:prstGeom prst="rect">
            <a:avLst/>
          </a:prstGeo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15" name="Объект 3">
            <a:extLst>
              <a:ext uri="{FF2B5EF4-FFF2-40B4-BE49-F238E27FC236}">
                <a16:creationId xmlns="" xmlns:a16="http://schemas.microsoft.com/office/drawing/2014/main" id="{8014328B-D576-4B5C-A4AE-CF98318929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14913" y="1651045"/>
            <a:ext cx="4210050" cy="4525919"/>
          </a:xfrm>
          <a:prstGeom prst="rect">
            <a:avLst/>
          </a:prstGeo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847377008"/>
      </p:ext>
    </p:extLst>
  </p:cSld>
  <p:clrMapOvr>
    <a:masterClrMapping/>
  </p:clrMapOvr>
  <p:extLst mod="1">
    <p:ext uri="{DCECCB84-F9BA-43D5-87BE-67443E8EF086}">
      <p15:sldGuideLst xmlns=""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393">
          <p15:clr>
            <a:srgbClr val="FBAE40"/>
          </p15:clr>
        </p15:guide>
        <p15:guide id="4" pos="7423">
          <p15:clr>
            <a:srgbClr val="FBAE40"/>
          </p15:clr>
        </p15:guide>
        <p15:guide id="5" orient="horz" pos="777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Прямоугольник 33">
            <a:extLst>
              <a:ext uri="{FF2B5EF4-FFF2-40B4-BE49-F238E27FC236}">
                <a16:creationId xmlns="" xmlns:a16="http://schemas.microsoft.com/office/drawing/2014/main" id="{9111EB29-9262-4594-8717-356AB3816AA6}"/>
              </a:ext>
            </a:extLst>
          </p:cNvPr>
          <p:cNvSpPr/>
          <p:nvPr userDrawn="1"/>
        </p:nvSpPr>
        <p:spPr>
          <a:xfrm>
            <a:off x="0" y="1"/>
            <a:ext cx="9906000" cy="6857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cxnSp>
        <p:nvCxnSpPr>
          <p:cNvPr id="22" name="Прямая соединительная линия 21">
            <a:extLst>
              <a:ext uri="{FF2B5EF4-FFF2-40B4-BE49-F238E27FC236}">
                <a16:creationId xmlns="" xmlns:a16="http://schemas.microsoft.com/office/drawing/2014/main" id="{01AF1CF9-9F46-4541-8FF1-B9C53244EE1A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-7513" y="3633968"/>
            <a:ext cx="1554003" cy="1572989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Группа 22">
            <a:extLst>
              <a:ext uri="{FF2B5EF4-FFF2-40B4-BE49-F238E27FC236}">
                <a16:creationId xmlns="" xmlns:a16="http://schemas.microsoft.com/office/drawing/2014/main" id="{AB0E1BA4-80FE-4826-BA2F-083C3A5BB7FA}"/>
              </a:ext>
            </a:extLst>
          </p:cNvPr>
          <p:cNvGrpSpPr/>
          <p:nvPr userDrawn="1"/>
        </p:nvGrpSpPr>
        <p:grpSpPr>
          <a:xfrm flipH="1">
            <a:off x="6143579" y="1"/>
            <a:ext cx="3925870" cy="3541007"/>
            <a:chOff x="-192127" y="-2"/>
            <a:chExt cx="4831840" cy="3367272"/>
          </a:xfrm>
        </p:grpSpPr>
        <p:sp>
          <p:nvSpPr>
            <p:cNvPr id="26" name="Диагональная полоса 25">
              <a:extLst>
                <a:ext uri="{FF2B5EF4-FFF2-40B4-BE49-F238E27FC236}">
                  <a16:creationId xmlns="" xmlns:a16="http://schemas.microsoft.com/office/drawing/2014/main" id="{0697993E-CD44-40B9-805C-77BC608618A7}"/>
                </a:ext>
              </a:extLst>
            </p:cNvPr>
            <p:cNvSpPr/>
            <p:nvPr userDrawn="1"/>
          </p:nvSpPr>
          <p:spPr>
            <a:xfrm>
              <a:off x="0" y="-1"/>
              <a:ext cx="4639713" cy="3367271"/>
            </a:xfrm>
            <a:prstGeom prst="diagStripe">
              <a:avLst>
                <a:gd name="adj" fmla="val 51202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>
                <a:solidFill>
                  <a:schemeClr val="tx1"/>
                </a:solidFill>
              </a:endParaRPr>
            </a:p>
          </p:txBody>
        </p:sp>
        <p:cxnSp>
          <p:nvCxnSpPr>
            <p:cNvPr id="28" name="Прямая соединительная линия 27">
              <a:extLst>
                <a:ext uri="{FF2B5EF4-FFF2-40B4-BE49-F238E27FC236}">
                  <a16:creationId xmlns="" xmlns:a16="http://schemas.microsoft.com/office/drawing/2014/main" id="{DDBD869A-51AE-4AC9-A3E0-38E8C732B1E8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1433638" y="-2"/>
              <a:ext cx="1240971" cy="91659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Параллелограмм 29">
              <a:extLst>
                <a:ext uri="{FF2B5EF4-FFF2-40B4-BE49-F238E27FC236}">
                  <a16:creationId xmlns="" xmlns:a16="http://schemas.microsoft.com/office/drawing/2014/main" id="{DE18C3B6-28E6-4BBC-B634-F81DE5A9D13C}"/>
                </a:ext>
              </a:extLst>
            </p:cNvPr>
            <p:cNvSpPr/>
            <p:nvPr userDrawn="1"/>
          </p:nvSpPr>
          <p:spPr>
            <a:xfrm rot="19421162">
              <a:off x="-192127" y="1140864"/>
              <a:ext cx="1354398" cy="214994"/>
            </a:xfrm>
            <a:prstGeom prst="parallelogram">
              <a:avLst>
                <a:gd name="adj" fmla="val 72003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</p:grpSp>
      <p:sp>
        <p:nvSpPr>
          <p:cNvPr id="25" name="Надпись 24">
            <a:extLst>
              <a:ext uri="{FF2B5EF4-FFF2-40B4-BE49-F238E27FC236}">
                <a16:creationId xmlns="" xmlns:a16="http://schemas.microsoft.com/office/drawing/2014/main" id="{F0BB4D3D-930C-4FF4-BB7C-2CB24208150C}"/>
              </a:ext>
            </a:extLst>
          </p:cNvPr>
          <p:cNvSpPr txBox="1"/>
          <p:nvPr userDrawn="1"/>
        </p:nvSpPr>
        <p:spPr>
          <a:xfrm>
            <a:off x="8996307" y="235733"/>
            <a:ext cx="814647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rtl="0"/>
            <a:r>
              <a:rPr lang="ru-RU" sz="3400" b="1" noProof="0" dirty="0">
                <a:solidFill>
                  <a:schemeClr val="bg1"/>
                </a:solidFill>
                <a:latin typeface="Arial Black" panose="020B0A04020102020204" pitchFamily="34" charset="0"/>
              </a:rPr>
              <a:t>FR</a:t>
            </a:r>
          </a:p>
        </p:txBody>
      </p:sp>
      <p:sp>
        <p:nvSpPr>
          <p:cNvPr id="36" name="Параллелограмм 35">
            <a:extLst>
              <a:ext uri="{FF2B5EF4-FFF2-40B4-BE49-F238E27FC236}">
                <a16:creationId xmlns="" xmlns:a16="http://schemas.microsoft.com/office/drawing/2014/main" id="{4EBB76E7-943E-4038-B700-114F66FBC609}"/>
              </a:ext>
            </a:extLst>
          </p:cNvPr>
          <p:cNvSpPr/>
          <p:nvPr userDrawn="1"/>
        </p:nvSpPr>
        <p:spPr>
          <a:xfrm flipH="1">
            <a:off x="5427425" y="1"/>
            <a:ext cx="1176338" cy="639064"/>
          </a:xfrm>
          <a:prstGeom prst="parallelogram">
            <a:avLst>
              <a:gd name="adj" fmla="val 135617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 rtl="0"/>
            <a:endParaRPr lang="ru-RU" noProof="0" dirty="0"/>
          </a:p>
        </p:txBody>
      </p:sp>
      <p:sp>
        <p:nvSpPr>
          <p:cNvPr id="2" name="Нижний колонтитул 1">
            <a:extLst>
              <a:ext uri="{FF2B5EF4-FFF2-40B4-BE49-F238E27FC236}">
                <a16:creationId xmlns="" xmlns:a16="http://schemas.microsoft.com/office/drawing/2014/main" id="{03E79E9C-D961-6E47-A5C6-57689BAFF243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>
            <a:lvl1pPr algn="l">
              <a:defRPr/>
            </a:lvl1pPr>
          </a:lstStyle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="" xmlns:a16="http://schemas.microsoft.com/office/drawing/2014/main" id="{B08BE157-60F2-194D-8C13-4AE120FC9EDE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 rtlCol="0"/>
          <a:lstStyle/>
          <a:p>
            <a:pPr rtl="0"/>
            <a:fld id="{8699F50C-BE38-4BD0-BA84-9B090E1F2B9B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  <p:sp>
        <p:nvSpPr>
          <p:cNvPr id="27" name="Заголовок 1">
            <a:extLst>
              <a:ext uri="{FF2B5EF4-FFF2-40B4-BE49-F238E27FC236}">
                <a16:creationId xmlns="" xmlns:a16="http://schemas.microsoft.com/office/drawing/2014/main" id="{C3CC34F4-862A-42E7-B2FA-7B511CC2E879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1426" y="209028"/>
            <a:ext cx="6770743" cy="1147969"/>
          </a:xfrm>
          <a:prstGeom prst="rect">
            <a:avLst/>
          </a:prstGeom>
        </p:spPr>
        <p:txBody>
          <a:bodyPr bIns="0" rtlCol="0" anchor="b">
            <a:normAutofit/>
          </a:bodyPr>
          <a:lstStyle>
            <a:lvl1pPr>
              <a:defRPr sz="4400" b="1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заголовка образца слайда </a:t>
            </a:r>
          </a:p>
        </p:txBody>
      </p:sp>
      <p:sp>
        <p:nvSpPr>
          <p:cNvPr id="18" name="Текст 2">
            <a:extLst>
              <a:ext uri="{FF2B5EF4-FFF2-40B4-BE49-F238E27FC236}">
                <a16:creationId xmlns="" xmlns:a16="http://schemas.microsoft.com/office/drawing/2014/main" id="{82BFF385-445D-4DBB-9773-F996694158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21426" y="1681163"/>
            <a:ext cx="4373282" cy="823912"/>
          </a:xfrm>
          <a:prstGeom prst="rect">
            <a:avLst/>
          </a:prstGeom>
        </p:spPr>
        <p:txBody>
          <a:bodyPr rtlCol="0" anchor="b"/>
          <a:lstStyle>
            <a:lvl1pPr marL="0" indent="0">
              <a:buNone/>
              <a:defRPr lang="en-US" b="1" dirty="0">
                <a:solidFill>
                  <a:schemeClr val="bg1"/>
                </a:solidFill>
              </a:defRPr>
            </a:lvl1pPr>
          </a:lstStyle>
          <a:p>
            <a:pPr marL="228600" lvl="0" indent="-228600" rtl="0"/>
            <a:r>
              <a:rPr lang="ru-RU" noProof="0" smtClean="0"/>
              <a:t>Образец текста</a:t>
            </a:r>
          </a:p>
        </p:txBody>
      </p:sp>
      <p:sp>
        <p:nvSpPr>
          <p:cNvPr id="20" name="Текст 4">
            <a:extLst>
              <a:ext uri="{FF2B5EF4-FFF2-40B4-BE49-F238E27FC236}">
                <a16:creationId xmlns="" xmlns:a16="http://schemas.microsoft.com/office/drawing/2014/main" id="{311B1CFE-1B35-4B5C-B40A-DC5ADF211B5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  <a:prstGeom prst="rect">
            <a:avLst/>
          </a:prstGeom>
        </p:spPr>
        <p:txBody>
          <a:bodyPr rtlCol="0" anchor="b"/>
          <a:lstStyle>
            <a:lvl1pPr marL="0" indent="0">
              <a:buNone/>
              <a:defRPr sz="2400" b="1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21" name="Объект 5">
            <a:extLst>
              <a:ext uri="{FF2B5EF4-FFF2-40B4-BE49-F238E27FC236}">
                <a16:creationId xmlns="" xmlns:a16="http://schemas.microsoft.com/office/drawing/2014/main" id="{1CE840E8-D596-479D-AE97-E88F42DC1B1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  <a:prstGeom prst="rect">
            <a:avLst/>
          </a:prstGeo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24" name="Объект 3">
            <a:extLst>
              <a:ext uri="{FF2B5EF4-FFF2-40B4-BE49-F238E27FC236}">
                <a16:creationId xmlns="" xmlns:a16="http://schemas.microsoft.com/office/drawing/2014/main" id="{B9A68D25-B19E-4E84-B65D-596EE8382DA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21426" y="2505075"/>
            <a:ext cx="4380796" cy="3684588"/>
          </a:xfrm>
          <a:prstGeom prst="rect">
            <a:avLst/>
          </a:prstGeo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  <a:lvl2pPr>
              <a:defRPr>
                <a:solidFill>
                  <a:schemeClr val="bg1"/>
                </a:solidFill>
              </a:defRPr>
            </a:lvl2pPr>
            <a:lvl3pPr>
              <a:defRPr>
                <a:solidFill>
                  <a:schemeClr val="bg1"/>
                </a:solidFill>
              </a:defRPr>
            </a:lvl3pPr>
            <a:lvl4pPr>
              <a:defRPr>
                <a:solidFill>
                  <a:schemeClr val="bg1"/>
                </a:solidFill>
              </a:defRPr>
            </a:lvl4pPr>
            <a:lvl5pPr>
              <a:defRPr>
                <a:solidFill>
                  <a:schemeClr val="bg1"/>
                </a:solidFill>
              </a:defRPr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860695037"/>
      </p:ext>
    </p:extLst>
  </p:cSld>
  <p:clrMapOvr>
    <a:masterClrMapping/>
  </p:clrMapOvr>
  <p:extLst mod="1">
    <p:ext uri="{DCECCB84-F9BA-43D5-87BE-67443E8EF086}">
      <p15:sldGuideLst xmlns=""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393">
          <p15:clr>
            <a:srgbClr val="FBAE40"/>
          </p15:clr>
        </p15:guide>
        <p15:guide id="4" pos="7423">
          <p15:clr>
            <a:srgbClr val="FBAE40"/>
          </p15:clr>
        </p15:guide>
        <p15:guide id="5" orient="horz" pos="777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9E1099AB-ABB9-4706-9E38-357EC2AB4032}"/>
              </a:ext>
            </a:extLst>
          </p:cNvPr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1" name="Прямоугольный треугольник 10">
            <a:extLst>
              <a:ext uri="{FF2B5EF4-FFF2-40B4-BE49-F238E27FC236}">
                <a16:creationId xmlns="" xmlns:a16="http://schemas.microsoft.com/office/drawing/2014/main" id="{037924D2-2AB4-4BE1-9687-836615C72DFC}"/>
              </a:ext>
            </a:extLst>
          </p:cNvPr>
          <p:cNvSpPr/>
          <p:nvPr userDrawn="1"/>
        </p:nvSpPr>
        <p:spPr>
          <a:xfrm flipV="1">
            <a:off x="0" y="-6"/>
            <a:ext cx="8633079" cy="540411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cxnSp>
        <p:nvCxnSpPr>
          <p:cNvPr id="16" name="Прямая соединительная линия 15">
            <a:extLst>
              <a:ext uri="{FF2B5EF4-FFF2-40B4-BE49-F238E27FC236}">
                <a16:creationId xmlns="" xmlns:a16="http://schemas.microsoft.com/office/drawing/2014/main" id="{A93BC534-BFA1-4292-899F-03AC711BF7C5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0"/>
            <a:ext cx="4899932" cy="3004456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>
            <a:extLst>
              <a:ext uri="{FF2B5EF4-FFF2-40B4-BE49-F238E27FC236}">
                <a16:creationId xmlns="" xmlns:a16="http://schemas.microsoft.com/office/drawing/2014/main" id="{EBEE4DB5-5DEF-4DDB-9764-FD834B9DCAEC}"/>
              </a:ext>
            </a:extLst>
          </p:cNvPr>
          <p:cNvCxnSpPr>
            <a:cxnSpLocks/>
          </p:cNvCxnSpPr>
          <p:nvPr userDrawn="1"/>
        </p:nvCxnSpPr>
        <p:spPr>
          <a:xfrm flipV="1">
            <a:off x="7315995" y="3924299"/>
            <a:ext cx="2590006" cy="168910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648E0EA-49ED-4F2D-A107-8FCE6301FC8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84326" y="4374037"/>
            <a:ext cx="4315607" cy="1327031"/>
          </a:xfrm>
          <a:prstGeom prst="rect">
            <a:avLst/>
          </a:prstGeom>
        </p:spPr>
        <p:txBody>
          <a:bodyPr rtlCol="0" anchor="b">
            <a:normAutofit/>
          </a:bodyPr>
          <a:lstStyle>
            <a:lvl1pPr marL="0" indent="0" algn="r">
              <a:buFont typeface="Arial" panose="020B0604020202020204" pitchFamily="34" charset="0"/>
              <a:buNone/>
              <a:defRPr sz="4300" b="1">
                <a:solidFill>
                  <a:schemeClr val="accent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cxnSp>
        <p:nvCxnSpPr>
          <p:cNvPr id="9" name="Прямая соединительная линия 8">
            <a:extLst>
              <a:ext uri="{FF2B5EF4-FFF2-40B4-BE49-F238E27FC236}">
                <a16:creationId xmlns="" xmlns:a16="http://schemas.microsoft.com/office/drawing/2014/main" id="{162849C0-AA0D-4E1A-B4B6-E6A5917AC0A5}"/>
              </a:ext>
            </a:extLst>
          </p:cNvPr>
          <p:cNvCxnSpPr>
            <a:cxnSpLocks/>
          </p:cNvCxnSpPr>
          <p:nvPr userDrawn="1"/>
        </p:nvCxnSpPr>
        <p:spPr>
          <a:xfrm flipV="1">
            <a:off x="-14492" y="4700016"/>
            <a:ext cx="1559829" cy="100105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Текст 3">
            <a:extLst>
              <a:ext uri="{FF2B5EF4-FFF2-40B4-BE49-F238E27FC236}">
                <a16:creationId xmlns="" xmlns:a16="http://schemas.microsoft.com/office/drawing/2014/main" id="{BDEAC3CA-E21C-4A63-BE7D-DCC820552A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84326" y="5701070"/>
            <a:ext cx="4315607" cy="931505"/>
          </a:xfrm>
          <a:prstGeom prst="rect">
            <a:avLst/>
          </a:prstGeom>
        </p:spPr>
        <p:txBody>
          <a:bodyPr rtlCol="0"/>
          <a:lstStyle>
            <a:lvl1pPr marL="0" indent="0" algn="r">
              <a:buFont typeface="Arial" panose="020B0604020202020204" pitchFamily="34" charset="0"/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14" name="Объект 2">
            <a:extLst>
              <a:ext uri="{FF2B5EF4-FFF2-40B4-BE49-F238E27FC236}">
                <a16:creationId xmlns="" xmlns:a16="http://schemas.microsoft.com/office/drawing/2014/main" id="{C9A1E80C-1A76-4D3E-92A1-846866867DE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06069" y="2290713"/>
            <a:ext cx="4715484" cy="4341862"/>
          </a:xfrm>
          <a:prstGeom prst="rect">
            <a:avLst/>
          </a:prstGeo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700659753"/>
      </p:ext>
    </p:extLst>
  </p:cSld>
  <p:clrMapOvr>
    <a:masterClrMapping/>
  </p:clrMapOvr>
  <p:extLst mod="1">
    <p:ext uri="{DCECCB84-F9BA-43D5-87BE-67443E8EF086}">
      <p15:sldGuideLst xmlns="" xmlns:p15="http://schemas.microsoft.com/office/powerpoint/2012/main">
        <p15:guide id="1" orient="horz" pos="2160">
          <p15:clr>
            <a:srgbClr val="FBAE40"/>
          </p15:clr>
        </p15:guide>
        <p15:guide id="2" pos="7537">
          <p15:clr>
            <a:srgbClr val="FBAE40"/>
          </p15:clr>
        </p15:guide>
        <p15:guide id="3" pos="138">
          <p15:clr>
            <a:srgbClr val="FBAE40"/>
          </p15:clr>
        </p15:guide>
        <p15:guide id="4" orient="horz" pos="4178">
          <p15:clr>
            <a:srgbClr val="FBAE40"/>
          </p15:clr>
        </p15:guide>
        <p15:guide id="5" orient="horz" pos="142">
          <p15:clr>
            <a:srgbClr val="FBAE40"/>
          </p15:clr>
        </p15:guide>
        <p15:guide id="6" pos="2457">
          <p15:clr>
            <a:srgbClr val="FBAE40"/>
          </p15:clr>
        </p15:guide>
        <p15:guide id="7" pos="438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="" xmlns:a16="http://schemas.microsoft.com/office/drawing/2014/main" id="{9E1099AB-ABB9-4706-9E38-357EC2AB4032}"/>
              </a:ext>
            </a:extLst>
          </p:cNvPr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1" name="Прямоугольный треугольник 10">
            <a:extLst>
              <a:ext uri="{FF2B5EF4-FFF2-40B4-BE49-F238E27FC236}">
                <a16:creationId xmlns="" xmlns:a16="http://schemas.microsoft.com/office/drawing/2014/main" id="{037924D2-2AB4-4BE1-9687-836615C72DFC}"/>
              </a:ext>
            </a:extLst>
          </p:cNvPr>
          <p:cNvSpPr/>
          <p:nvPr userDrawn="1"/>
        </p:nvSpPr>
        <p:spPr>
          <a:xfrm flipV="1">
            <a:off x="0" y="-6"/>
            <a:ext cx="8633079" cy="540411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cxnSp>
        <p:nvCxnSpPr>
          <p:cNvPr id="16" name="Прямая соединительная линия 15">
            <a:extLst>
              <a:ext uri="{FF2B5EF4-FFF2-40B4-BE49-F238E27FC236}">
                <a16:creationId xmlns="" xmlns:a16="http://schemas.microsoft.com/office/drawing/2014/main" id="{A93BC534-BFA1-4292-899F-03AC711BF7C5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0"/>
            <a:ext cx="4899932" cy="3004456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Прямая соединительная линия 17">
            <a:extLst>
              <a:ext uri="{FF2B5EF4-FFF2-40B4-BE49-F238E27FC236}">
                <a16:creationId xmlns="" xmlns:a16="http://schemas.microsoft.com/office/drawing/2014/main" id="{EBEE4DB5-5DEF-4DDB-9764-FD834B9DCAEC}"/>
              </a:ext>
            </a:extLst>
          </p:cNvPr>
          <p:cNvCxnSpPr>
            <a:cxnSpLocks/>
          </p:cNvCxnSpPr>
          <p:nvPr userDrawn="1"/>
        </p:nvCxnSpPr>
        <p:spPr>
          <a:xfrm flipV="1">
            <a:off x="7315995" y="3924299"/>
            <a:ext cx="2590006" cy="168910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648E0EA-49ED-4F2D-A107-8FCE6301FC8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84326" y="4374037"/>
            <a:ext cx="4315607" cy="1327031"/>
          </a:xfrm>
          <a:prstGeom prst="rect">
            <a:avLst/>
          </a:prstGeom>
        </p:spPr>
        <p:txBody>
          <a:bodyPr rtlCol="0" anchor="b">
            <a:normAutofit/>
          </a:bodyPr>
          <a:lstStyle>
            <a:lvl1pPr marL="0" indent="0" algn="r">
              <a:buFont typeface="Arial" panose="020B0604020202020204" pitchFamily="34" charset="0"/>
              <a:buNone/>
              <a:defRPr sz="4300" b="1">
                <a:solidFill>
                  <a:schemeClr val="accent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cxnSp>
        <p:nvCxnSpPr>
          <p:cNvPr id="9" name="Прямая соединительная линия 8">
            <a:extLst>
              <a:ext uri="{FF2B5EF4-FFF2-40B4-BE49-F238E27FC236}">
                <a16:creationId xmlns="" xmlns:a16="http://schemas.microsoft.com/office/drawing/2014/main" id="{162849C0-AA0D-4E1A-B4B6-E6A5917AC0A5}"/>
              </a:ext>
            </a:extLst>
          </p:cNvPr>
          <p:cNvCxnSpPr>
            <a:cxnSpLocks/>
          </p:cNvCxnSpPr>
          <p:nvPr userDrawn="1"/>
        </p:nvCxnSpPr>
        <p:spPr>
          <a:xfrm flipV="1">
            <a:off x="-14492" y="4700016"/>
            <a:ext cx="1559829" cy="100105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Текст 3">
            <a:extLst>
              <a:ext uri="{FF2B5EF4-FFF2-40B4-BE49-F238E27FC236}">
                <a16:creationId xmlns="" xmlns:a16="http://schemas.microsoft.com/office/drawing/2014/main" id="{BDEAC3CA-E21C-4A63-BE7D-DCC820552A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84326" y="5701070"/>
            <a:ext cx="4315607" cy="931505"/>
          </a:xfrm>
          <a:prstGeom prst="rect">
            <a:avLst/>
          </a:prstGeom>
        </p:spPr>
        <p:txBody>
          <a:bodyPr rtlCol="0"/>
          <a:lstStyle>
            <a:lvl1pPr marL="0" indent="0" algn="r">
              <a:buFont typeface="Arial" panose="020B0604020202020204" pitchFamily="34" charset="0"/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12" name="Рисунок 2">
            <a:extLst>
              <a:ext uri="{FF2B5EF4-FFF2-40B4-BE49-F238E27FC236}">
                <a16:creationId xmlns="" xmlns:a16="http://schemas.microsoft.com/office/drawing/2014/main" id="{22728E0A-430E-4C6A-BF56-06FA8510F29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078101" y="2271860"/>
            <a:ext cx="4643451" cy="4360714"/>
          </a:xfrm>
          <a:prstGeom prst="rect">
            <a:avLst/>
          </a:prstGeom>
        </p:spPr>
        <p:txBody>
          <a:bodyPr rtlCol="0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ru-RU" noProof="0" smtClean="0"/>
              <a:t>Вставка рисунка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390840366"/>
      </p:ext>
    </p:extLst>
  </p:cSld>
  <p:clrMapOvr>
    <a:masterClrMapping/>
  </p:clrMapOvr>
  <p:extLst mod="1">
    <p:ext uri="{DCECCB84-F9BA-43D5-87BE-67443E8EF086}">
      <p15:sldGuideLst xmlns="" xmlns:p15="http://schemas.microsoft.com/office/powerpoint/2012/main">
        <p15:guide id="1" orient="horz" pos="2160">
          <p15:clr>
            <a:srgbClr val="FBAE40"/>
          </p15:clr>
        </p15:guide>
        <p15:guide id="2" pos="7537">
          <p15:clr>
            <a:srgbClr val="FBAE40"/>
          </p15:clr>
        </p15:guide>
        <p15:guide id="3" pos="138">
          <p15:clr>
            <a:srgbClr val="FBAE40"/>
          </p15:clr>
        </p15:guide>
        <p15:guide id="4" orient="horz" pos="4178">
          <p15:clr>
            <a:srgbClr val="FBAE40"/>
          </p15:clr>
        </p15:guide>
        <p15:guide id="5" orient="horz" pos="142">
          <p15:clr>
            <a:srgbClr val="FBAE40"/>
          </p15:clr>
        </p15:guide>
        <p15:guide id="6" pos="2457">
          <p15:clr>
            <a:srgbClr val="FBAE40"/>
          </p15:clr>
        </p15:guide>
        <p15:guide id="7" pos="438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Прямоугольник 24">
            <a:extLst>
              <a:ext uri="{FF2B5EF4-FFF2-40B4-BE49-F238E27FC236}">
                <a16:creationId xmlns="" xmlns:a16="http://schemas.microsoft.com/office/drawing/2014/main" id="{37A5C384-78D0-4088-9411-AB6790574770}"/>
              </a:ext>
            </a:extLst>
          </p:cNvPr>
          <p:cNvSpPr/>
          <p:nvPr userDrawn="1"/>
        </p:nvSpPr>
        <p:spPr>
          <a:xfrm>
            <a:off x="0" y="1"/>
            <a:ext cx="9906000" cy="6857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8" name="Надпись 17">
            <a:extLst>
              <a:ext uri="{FF2B5EF4-FFF2-40B4-BE49-F238E27FC236}">
                <a16:creationId xmlns="" xmlns:a16="http://schemas.microsoft.com/office/drawing/2014/main" id="{CC52C5C1-EC33-44C1-9D54-A1058BBF1812}"/>
              </a:ext>
            </a:extLst>
          </p:cNvPr>
          <p:cNvSpPr txBox="1"/>
          <p:nvPr userDrawn="1"/>
        </p:nvSpPr>
        <p:spPr>
          <a:xfrm>
            <a:off x="8996307" y="235733"/>
            <a:ext cx="814647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rtl="0"/>
            <a:r>
              <a:rPr lang="ru-RU" sz="3400" b="1" noProof="0" dirty="0">
                <a:solidFill>
                  <a:schemeClr val="bg1"/>
                </a:solidFill>
                <a:latin typeface="Arial Black" panose="020B0A04020102020204" pitchFamily="34" charset="0"/>
              </a:rPr>
              <a:t>FR</a:t>
            </a:r>
          </a:p>
        </p:txBody>
      </p:sp>
      <p:grpSp>
        <p:nvGrpSpPr>
          <p:cNvPr id="26" name="Группа 25">
            <a:extLst>
              <a:ext uri="{FF2B5EF4-FFF2-40B4-BE49-F238E27FC236}">
                <a16:creationId xmlns="" xmlns:a16="http://schemas.microsoft.com/office/drawing/2014/main" id="{8A0030CD-8C9E-4AA5-8C5D-F9B2EDB7E17A}"/>
              </a:ext>
            </a:extLst>
          </p:cNvPr>
          <p:cNvGrpSpPr/>
          <p:nvPr userDrawn="1"/>
        </p:nvGrpSpPr>
        <p:grpSpPr>
          <a:xfrm flipH="1">
            <a:off x="6143579" y="1"/>
            <a:ext cx="3925870" cy="3541007"/>
            <a:chOff x="-192127" y="-2"/>
            <a:chExt cx="4831840" cy="3367272"/>
          </a:xfrm>
        </p:grpSpPr>
        <p:sp>
          <p:nvSpPr>
            <p:cNvPr id="27" name="Диагональная полоса 26">
              <a:extLst>
                <a:ext uri="{FF2B5EF4-FFF2-40B4-BE49-F238E27FC236}">
                  <a16:creationId xmlns="" xmlns:a16="http://schemas.microsoft.com/office/drawing/2014/main" id="{872EE65E-EE50-4A3E-861E-1D6C241CB8EA}"/>
                </a:ext>
              </a:extLst>
            </p:cNvPr>
            <p:cNvSpPr/>
            <p:nvPr userDrawn="1"/>
          </p:nvSpPr>
          <p:spPr>
            <a:xfrm>
              <a:off x="0" y="-1"/>
              <a:ext cx="4639713" cy="3367271"/>
            </a:xfrm>
            <a:prstGeom prst="diagStripe">
              <a:avLst>
                <a:gd name="adj" fmla="val 51202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>
                <a:solidFill>
                  <a:schemeClr val="tx1"/>
                </a:solidFill>
              </a:endParaRPr>
            </a:p>
          </p:txBody>
        </p:sp>
        <p:cxnSp>
          <p:nvCxnSpPr>
            <p:cNvPr id="28" name="Прямая соединительная линия 27">
              <a:extLst>
                <a:ext uri="{FF2B5EF4-FFF2-40B4-BE49-F238E27FC236}">
                  <a16:creationId xmlns="" xmlns:a16="http://schemas.microsoft.com/office/drawing/2014/main" id="{E76AD1EF-E06C-4D3C-9693-26844D01C83C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1433638" y="-2"/>
              <a:ext cx="1240971" cy="91659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9" name="Параллелограмм 28">
              <a:extLst>
                <a:ext uri="{FF2B5EF4-FFF2-40B4-BE49-F238E27FC236}">
                  <a16:creationId xmlns="" xmlns:a16="http://schemas.microsoft.com/office/drawing/2014/main" id="{57D44C42-44C0-420A-A125-9B1A979D4F56}"/>
                </a:ext>
              </a:extLst>
            </p:cNvPr>
            <p:cNvSpPr/>
            <p:nvPr userDrawn="1"/>
          </p:nvSpPr>
          <p:spPr>
            <a:xfrm rot="19421162">
              <a:off x="-192127" y="1140864"/>
              <a:ext cx="1354398" cy="214994"/>
            </a:xfrm>
            <a:prstGeom prst="parallelogram">
              <a:avLst>
                <a:gd name="adj" fmla="val 72003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</p:grpSp>
      <p:sp>
        <p:nvSpPr>
          <p:cNvPr id="30" name="Параллелограмм 29">
            <a:extLst>
              <a:ext uri="{FF2B5EF4-FFF2-40B4-BE49-F238E27FC236}">
                <a16:creationId xmlns="" xmlns:a16="http://schemas.microsoft.com/office/drawing/2014/main" id="{406089BB-36DC-4E23-B215-527A8A18FCFB}"/>
              </a:ext>
            </a:extLst>
          </p:cNvPr>
          <p:cNvSpPr/>
          <p:nvPr userDrawn="1"/>
        </p:nvSpPr>
        <p:spPr>
          <a:xfrm flipH="1">
            <a:off x="5427425" y="1"/>
            <a:ext cx="1176338" cy="639064"/>
          </a:xfrm>
          <a:prstGeom prst="parallelogram">
            <a:avLst>
              <a:gd name="adj" fmla="val 135617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 rtl="0"/>
            <a:endParaRPr lang="ru-RU" noProof="0" dirty="0"/>
          </a:p>
        </p:txBody>
      </p:sp>
      <p:sp>
        <p:nvSpPr>
          <p:cNvPr id="2" name="Нижний колонтитул 1">
            <a:extLst>
              <a:ext uri="{FF2B5EF4-FFF2-40B4-BE49-F238E27FC236}">
                <a16:creationId xmlns="" xmlns:a16="http://schemas.microsoft.com/office/drawing/2014/main" id="{578C43A6-50C6-704E-BADC-6D83BADE7316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="" xmlns:a16="http://schemas.microsoft.com/office/drawing/2014/main" id="{ED91439B-965F-3548-AF77-89501B24F600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8699F50C-BE38-4BD0-BA84-9B090E1F2B9B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419906843"/>
      </p:ext>
    </p:extLst>
  </p:cSld>
  <p:clrMapOvr>
    <a:masterClrMapping/>
  </p:clrMapOvr>
  <p:extLst mod="1">
    <p:ext uri="{DCECCB84-F9BA-43D5-87BE-67443E8EF086}">
      <p15:sldGuideLst xmlns="" xmlns:p15="http://schemas.microsoft.com/office/powerpoint/2012/main">
        <p15:guide id="1" orient="horz" pos="142">
          <p15:clr>
            <a:srgbClr val="FBAE40"/>
          </p15:clr>
        </p15:guide>
        <p15:guide id="2" pos="3840">
          <p15:clr>
            <a:srgbClr val="FBAE40"/>
          </p15:clr>
        </p15:guide>
        <p15:guide id="3" pos="778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>
            <a:extLst>
              <a:ext uri="{FF2B5EF4-FFF2-40B4-BE49-F238E27FC236}">
                <a16:creationId xmlns="" xmlns:a16="http://schemas.microsoft.com/office/drawing/2014/main" id="{85BB0367-1AFD-4191-AB6F-E9815D136F63}"/>
              </a:ext>
            </a:extLst>
          </p:cNvPr>
          <p:cNvSpPr/>
          <p:nvPr userDrawn="1"/>
        </p:nvSpPr>
        <p:spPr>
          <a:xfrm>
            <a:off x="0" y="1"/>
            <a:ext cx="9906000" cy="6857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1" name="Надпись 20">
            <a:extLst>
              <a:ext uri="{FF2B5EF4-FFF2-40B4-BE49-F238E27FC236}">
                <a16:creationId xmlns="" xmlns:a16="http://schemas.microsoft.com/office/drawing/2014/main" id="{7E8A2C98-F26E-415A-B931-1B89CA46C1CF}"/>
              </a:ext>
            </a:extLst>
          </p:cNvPr>
          <p:cNvSpPr txBox="1"/>
          <p:nvPr userDrawn="1"/>
        </p:nvSpPr>
        <p:spPr>
          <a:xfrm>
            <a:off x="8996307" y="235733"/>
            <a:ext cx="814647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rtl="0"/>
            <a:r>
              <a:rPr lang="ru-RU" sz="3400" b="1" noProof="0" dirty="0">
                <a:solidFill>
                  <a:schemeClr val="bg1"/>
                </a:solidFill>
                <a:latin typeface="Arial Black" panose="020B0A04020102020204" pitchFamily="34" charset="0"/>
              </a:rPr>
              <a:t>FR</a:t>
            </a:r>
          </a:p>
        </p:txBody>
      </p:sp>
      <p:grpSp>
        <p:nvGrpSpPr>
          <p:cNvPr id="27" name="Группа 26">
            <a:extLst>
              <a:ext uri="{FF2B5EF4-FFF2-40B4-BE49-F238E27FC236}">
                <a16:creationId xmlns="" xmlns:a16="http://schemas.microsoft.com/office/drawing/2014/main" id="{1B2FB48C-0C70-4DBE-B904-A134B6644DD3}"/>
              </a:ext>
            </a:extLst>
          </p:cNvPr>
          <p:cNvGrpSpPr/>
          <p:nvPr userDrawn="1"/>
        </p:nvGrpSpPr>
        <p:grpSpPr>
          <a:xfrm flipH="1">
            <a:off x="6143579" y="1"/>
            <a:ext cx="3925870" cy="3541007"/>
            <a:chOff x="-192127" y="-2"/>
            <a:chExt cx="4831840" cy="3367272"/>
          </a:xfrm>
        </p:grpSpPr>
        <p:sp>
          <p:nvSpPr>
            <p:cNvPr id="28" name="Диагональная полоса 27">
              <a:extLst>
                <a:ext uri="{FF2B5EF4-FFF2-40B4-BE49-F238E27FC236}">
                  <a16:creationId xmlns="" xmlns:a16="http://schemas.microsoft.com/office/drawing/2014/main" id="{4F2E2158-1E6E-4E0D-BDAB-B20041C73615}"/>
                </a:ext>
              </a:extLst>
            </p:cNvPr>
            <p:cNvSpPr/>
            <p:nvPr userDrawn="1"/>
          </p:nvSpPr>
          <p:spPr>
            <a:xfrm>
              <a:off x="0" y="-1"/>
              <a:ext cx="4639713" cy="3367271"/>
            </a:xfrm>
            <a:prstGeom prst="diagStripe">
              <a:avLst>
                <a:gd name="adj" fmla="val 51202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>
                <a:solidFill>
                  <a:schemeClr val="tx1"/>
                </a:solidFill>
              </a:endParaRPr>
            </a:p>
          </p:txBody>
        </p:sp>
        <p:cxnSp>
          <p:nvCxnSpPr>
            <p:cNvPr id="29" name="Прямая соединительная линия 28">
              <a:extLst>
                <a:ext uri="{FF2B5EF4-FFF2-40B4-BE49-F238E27FC236}">
                  <a16:creationId xmlns="" xmlns:a16="http://schemas.microsoft.com/office/drawing/2014/main" id="{626D62DB-3A5A-4DA1-BFA4-D9E58676E86A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1433638" y="-2"/>
              <a:ext cx="1240971" cy="91659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Параллелограмм 29">
              <a:extLst>
                <a:ext uri="{FF2B5EF4-FFF2-40B4-BE49-F238E27FC236}">
                  <a16:creationId xmlns="" xmlns:a16="http://schemas.microsoft.com/office/drawing/2014/main" id="{F5A729A7-3A5C-405C-AE06-180E7529E477}"/>
                </a:ext>
              </a:extLst>
            </p:cNvPr>
            <p:cNvSpPr/>
            <p:nvPr userDrawn="1"/>
          </p:nvSpPr>
          <p:spPr>
            <a:xfrm rot="19421162">
              <a:off x="-192127" y="1140864"/>
              <a:ext cx="1354398" cy="214994"/>
            </a:xfrm>
            <a:prstGeom prst="parallelogram">
              <a:avLst>
                <a:gd name="adj" fmla="val 72003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</p:grpSp>
      <p:sp>
        <p:nvSpPr>
          <p:cNvPr id="31" name="Параллелограмм 30">
            <a:extLst>
              <a:ext uri="{FF2B5EF4-FFF2-40B4-BE49-F238E27FC236}">
                <a16:creationId xmlns="" xmlns:a16="http://schemas.microsoft.com/office/drawing/2014/main" id="{41E23981-B12A-4AC3-A030-337BBBA5E45B}"/>
              </a:ext>
            </a:extLst>
          </p:cNvPr>
          <p:cNvSpPr/>
          <p:nvPr userDrawn="1"/>
        </p:nvSpPr>
        <p:spPr>
          <a:xfrm flipH="1">
            <a:off x="5427425" y="1"/>
            <a:ext cx="1176338" cy="639064"/>
          </a:xfrm>
          <a:prstGeom prst="parallelogram">
            <a:avLst>
              <a:gd name="adj" fmla="val 135617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 rtl="0"/>
            <a:endParaRPr lang="ru-RU" noProof="0" dirty="0"/>
          </a:p>
        </p:txBody>
      </p:sp>
      <p:sp>
        <p:nvSpPr>
          <p:cNvPr id="2" name="Нижний колонтитул 1">
            <a:extLst>
              <a:ext uri="{FF2B5EF4-FFF2-40B4-BE49-F238E27FC236}">
                <a16:creationId xmlns="" xmlns:a16="http://schemas.microsoft.com/office/drawing/2014/main" id="{CB69A007-934D-7A4B-9EFA-82044EF4DC33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="" xmlns:a16="http://schemas.microsoft.com/office/drawing/2014/main" id="{5A154DC2-98C7-4D4B-A17A-AA4731217F17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pPr rtl="0"/>
            <a:fld id="{8699F50C-BE38-4BD0-BA84-9B090E1F2B9B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  <p:sp>
        <p:nvSpPr>
          <p:cNvPr id="4" name="Заголовок 3">
            <a:extLst>
              <a:ext uri="{FF2B5EF4-FFF2-40B4-BE49-F238E27FC236}">
                <a16:creationId xmlns="" xmlns:a16="http://schemas.microsoft.com/office/drawing/2014/main" id="{64D604A2-C574-42DB-B0C4-99715CAA10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426" y="209029"/>
            <a:ext cx="6768275" cy="1147968"/>
          </a:xfrm>
        </p:spPr>
        <p:txBody>
          <a:bodyPr rtlCol="0"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658419099"/>
      </p:ext>
    </p:extLst>
  </p:cSld>
  <p:clrMapOvr>
    <a:masterClrMapping/>
  </p:clrMapOvr>
  <p:extLst mod="1">
    <p:ext uri="{DCECCB84-F9BA-43D5-87BE-67443E8EF086}">
      <p15:sldGuideLst xmlns="" xmlns:p15="http://schemas.microsoft.com/office/powerpoint/2012/main">
        <p15:guide id="1" orient="horz" pos="142">
          <p15:clr>
            <a:srgbClr val="FBAE40"/>
          </p15:clr>
        </p15:guide>
        <p15:guide id="2" pos="3840">
          <p15:clr>
            <a:srgbClr val="FBAE40"/>
          </p15:clr>
        </p15:guide>
        <p15:guide id="3" pos="778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ользовательский маке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 1">
            <a:extLst>
              <a:ext uri="{FF2B5EF4-FFF2-40B4-BE49-F238E27FC236}">
                <a16:creationId xmlns="" xmlns:a16="http://schemas.microsoft.com/office/drawing/2014/main" id="{2EDAB3FE-9015-40FD-A870-D81B5A86A5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pPr rtl="0"/>
            <a:r>
              <a:rPr lang="ru-RU" noProof="0" smtClean="0"/>
              <a:t>Образец заголовка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6589184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Заголовок раздела с изображение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Прямоугольник 21">
            <a:extLst>
              <a:ext uri="{FF2B5EF4-FFF2-40B4-BE49-F238E27FC236}">
                <a16:creationId xmlns="" xmlns:a16="http://schemas.microsoft.com/office/drawing/2014/main" id="{33B31A5E-1244-4689-B513-C78E3C4E53B2}"/>
              </a:ext>
            </a:extLst>
          </p:cNvPr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9" name="Прямоугольный треугольник 18">
            <a:extLst>
              <a:ext uri="{FF2B5EF4-FFF2-40B4-BE49-F238E27FC236}">
                <a16:creationId xmlns="" xmlns:a16="http://schemas.microsoft.com/office/drawing/2014/main" id="{71D0E8AA-902F-440D-9C55-2A391C22396A}"/>
              </a:ext>
            </a:extLst>
          </p:cNvPr>
          <p:cNvSpPr/>
          <p:nvPr userDrawn="1"/>
        </p:nvSpPr>
        <p:spPr>
          <a:xfrm flipV="1">
            <a:off x="0" y="-6"/>
            <a:ext cx="8633079" cy="540411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7" name="Параллелограмм 16">
            <a:extLst>
              <a:ext uri="{FF2B5EF4-FFF2-40B4-BE49-F238E27FC236}">
                <a16:creationId xmlns="" xmlns:a16="http://schemas.microsoft.com/office/drawing/2014/main" id="{7D937721-835D-4D84-94A3-6C79D4639514}"/>
              </a:ext>
            </a:extLst>
          </p:cNvPr>
          <p:cNvSpPr/>
          <p:nvPr userDrawn="1"/>
        </p:nvSpPr>
        <p:spPr>
          <a:xfrm rot="19958790">
            <a:off x="-517826" y="3588176"/>
            <a:ext cx="3136382" cy="1746952"/>
          </a:xfrm>
          <a:prstGeom prst="parallelogram">
            <a:avLst>
              <a:gd name="adj" fmla="val 53218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cxnSp>
        <p:nvCxnSpPr>
          <p:cNvPr id="18" name="Прямая соединительная линия 17">
            <a:extLst>
              <a:ext uri="{FF2B5EF4-FFF2-40B4-BE49-F238E27FC236}">
                <a16:creationId xmlns="" xmlns:a16="http://schemas.microsoft.com/office/drawing/2014/main" id="{732BB30B-8262-4715-998F-AAF6A81ADFD3}"/>
              </a:ext>
            </a:extLst>
          </p:cNvPr>
          <p:cNvCxnSpPr>
            <a:cxnSpLocks/>
          </p:cNvCxnSpPr>
          <p:nvPr userDrawn="1"/>
        </p:nvCxnSpPr>
        <p:spPr>
          <a:xfrm flipV="1">
            <a:off x="1" y="1010090"/>
            <a:ext cx="1450521" cy="907506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Заголовок 1">
            <a:extLst>
              <a:ext uri="{FF2B5EF4-FFF2-40B4-BE49-F238E27FC236}">
                <a16:creationId xmlns="" xmlns:a16="http://schemas.microsoft.com/office/drawing/2014/main" id="{4D7EF399-DAA5-44EC-B712-79C755FE84C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05622" y="1987420"/>
            <a:ext cx="3990702" cy="1789855"/>
          </a:xfrm>
          <a:prstGeom prst="rect">
            <a:avLst/>
          </a:prstGeom>
        </p:spPr>
        <p:txBody>
          <a:bodyPr rtlCol="0" anchor="b">
            <a:normAutofit/>
          </a:bodyPr>
          <a:lstStyle>
            <a:lvl1pPr>
              <a:defRPr sz="4000" b="1">
                <a:solidFill>
                  <a:schemeClr val="accent1"/>
                </a:solidFill>
                <a:latin typeface="+mj-lt"/>
                <a:cs typeface="Calibri Light" panose="020F0302020204030204" pitchFamily="34" charset="0"/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  <p:sp>
        <p:nvSpPr>
          <p:cNvPr id="101" name="Текст 2">
            <a:extLst>
              <a:ext uri="{FF2B5EF4-FFF2-40B4-BE49-F238E27FC236}">
                <a16:creationId xmlns="" xmlns:a16="http://schemas.microsoft.com/office/drawing/2014/main" id="{26D13BFA-61B0-402F-8611-02D3DFDBEBCB}"/>
              </a:ext>
            </a:extLst>
          </p:cNvPr>
          <p:cNvSpPr>
            <a:spLocks noGrp="1"/>
          </p:cNvSpPr>
          <p:nvPr>
            <p:ph type="body" idx="1" hasCustomPrompt="1"/>
          </p:nvPr>
        </p:nvSpPr>
        <p:spPr>
          <a:xfrm>
            <a:off x="5105622" y="3792046"/>
            <a:ext cx="3990702" cy="910580"/>
          </a:xfrm>
          <a:prstGeom prst="rect">
            <a:avLst/>
          </a:prstGeom>
        </p:spPr>
        <p:txBody>
          <a:bodyPr rtlCol="0">
            <a:normAutofit/>
          </a:bodyPr>
          <a:lstStyle>
            <a:lvl1pPr marL="0" indent="0">
              <a:buNone/>
              <a:defRPr sz="2000" b="0" i="0" spc="300">
                <a:solidFill>
                  <a:schemeClr val="tx1"/>
                </a:solidFill>
                <a:latin typeface="+mn-lt"/>
                <a:cs typeface="Calibri" panose="020F0502020204030204" pitchFamily="34" charset="0"/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ru-RU" noProof="0" dirty="0"/>
              <a:t>РЕДАКТИРОВАНИЕ ОСНОВНЫХ СТИЛЕЙ ТЕКСТА</a:t>
            </a:r>
          </a:p>
        </p:txBody>
      </p:sp>
      <p:cxnSp>
        <p:nvCxnSpPr>
          <p:cNvPr id="21" name="Прямая соединительная линия 20">
            <a:extLst>
              <a:ext uri="{FF2B5EF4-FFF2-40B4-BE49-F238E27FC236}">
                <a16:creationId xmlns="" xmlns:a16="http://schemas.microsoft.com/office/drawing/2014/main" id="{DA0A0C24-D997-4E78-951F-AFB51C70EFCC}"/>
              </a:ext>
            </a:extLst>
          </p:cNvPr>
          <p:cNvCxnSpPr>
            <a:cxnSpLocks/>
          </p:cNvCxnSpPr>
          <p:nvPr userDrawn="1"/>
        </p:nvCxnSpPr>
        <p:spPr>
          <a:xfrm flipV="1">
            <a:off x="7315995" y="3924299"/>
            <a:ext cx="2590006" cy="168910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Параллелограмм 24">
            <a:extLst>
              <a:ext uri="{FF2B5EF4-FFF2-40B4-BE49-F238E27FC236}">
                <a16:creationId xmlns="" xmlns:a16="http://schemas.microsoft.com/office/drawing/2014/main" id="{E123A0CF-50D6-46EC-8BF6-43E38AFCD588}"/>
              </a:ext>
            </a:extLst>
          </p:cNvPr>
          <p:cNvSpPr/>
          <p:nvPr userDrawn="1"/>
        </p:nvSpPr>
        <p:spPr>
          <a:xfrm>
            <a:off x="6300216" y="0"/>
            <a:ext cx="1835087" cy="742819"/>
          </a:xfrm>
          <a:prstGeom prst="parallelogram">
            <a:avLst>
              <a:gd name="adj" fmla="val 195850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ru-RU" noProof="0" dirty="0"/>
          </a:p>
        </p:txBody>
      </p:sp>
      <p:cxnSp>
        <p:nvCxnSpPr>
          <p:cNvPr id="26" name="Прямая соединительная линия 25">
            <a:extLst>
              <a:ext uri="{FF2B5EF4-FFF2-40B4-BE49-F238E27FC236}">
                <a16:creationId xmlns="" xmlns:a16="http://schemas.microsoft.com/office/drawing/2014/main" id="{2B2F1D2E-B631-4CB1-9448-2B50F8C46316}"/>
              </a:ext>
            </a:extLst>
          </p:cNvPr>
          <p:cNvCxnSpPr>
            <a:cxnSpLocks/>
          </p:cNvCxnSpPr>
          <p:nvPr userDrawn="1"/>
        </p:nvCxnSpPr>
        <p:spPr>
          <a:xfrm flipV="1">
            <a:off x="1" y="408562"/>
            <a:ext cx="5358724" cy="3403148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Рисунок 26">
            <a:extLst>
              <a:ext uri="{FF2B5EF4-FFF2-40B4-BE49-F238E27FC236}">
                <a16:creationId xmlns="" xmlns:a16="http://schemas.microsoft.com/office/drawing/2014/main" id="{95572AA9-EFAE-4771-B1EE-47E36117377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367761" y="860945"/>
            <a:ext cx="3598175" cy="5137089"/>
          </a:xfrm>
          <a:custGeom>
            <a:avLst/>
            <a:gdLst>
              <a:gd name="connsiteX0" fmla="*/ 2214261 w 4428523"/>
              <a:gd name="connsiteY0" fmla="*/ 0 h 5137089"/>
              <a:gd name="connsiteX1" fmla="*/ 4428523 w 4428523"/>
              <a:gd name="connsiteY1" fmla="*/ 1107131 h 5137089"/>
              <a:gd name="connsiteX2" fmla="*/ 4428523 w 4428523"/>
              <a:gd name="connsiteY2" fmla="*/ 4029957 h 5137089"/>
              <a:gd name="connsiteX3" fmla="*/ 2214261 w 4428523"/>
              <a:gd name="connsiteY3" fmla="*/ 5137089 h 5137089"/>
              <a:gd name="connsiteX4" fmla="*/ 0 w 4428523"/>
              <a:gd name="connsiteY4" fmla="*/ 4029957 h 5137089"/>
              <a:gd name="connsiteX5" fmla="*/ 0 w 4428523"/>
              <a:gd name="connsiteY5" fmla="*/ 1107131 h 5137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28523" h="5137089">
                <a:moveTo>
                  <a:pt x="2214261" y="0"/>
                </a:moveTo>
                <a:lnTo>
                  <a:pt x="4428523" y="1107131"/>
                </a:lnTo>
                <a:lnTo>
                  <a:pt x="4428523" y="4029957"/>
                </a:lnTo>
                <a:lnTo>
                  <a:pt x="2214261" y="5137089"/>
                </a:lnTo>
                <a:lnTo>
                  <a:pt x="0" y="4029957"/>
                </a:lnTo>
                <a:lnTo>
                  <a:pt x="0" y="1107131"/>
                </a:lnTo>
                <a:close/>
              </a:path>
            </a:pathLst>
          </a:custGeom>
        </p:spPr>
        <p:txBody>
          <a:bodyPr wrap="square" rtlCol="0" anchor="ctr">
            <a:noAutofit/>
          </a:bodyPr>
          <a:lstStyle>
            <a:lvl1pPr marL="0" indent="0" algn="ctr">
              <a:buNone/>
              <a:defRPr>
                <a:solidFill>
                  <a:schemeClr val="bg2"/>
                </a:solidFill>
              </a:defRPr>
            </a:lvl1pPr>
          </a:lstStyle>
          <a:p>
            <a:pPr rt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cxnSp>
        <p:nvCxnSpPr>
          <p:cNvPr id="16" name="Прямая соединительная линия 15">
            <a:extLst>
              <a:ext uri="{FF2B5EF4-FFF2-40B4-BE49-F238E27FC236}">
                <a16:creationId xmlns="" xmlns:a16="http://schemas.microsoft.com/office/drawing/2014/main" id="{5CF69447-82AD-475F-A3AE-3D7FF61DBFE2}"/>
              </a:ext>
            </a:extLst>
          </p:cNvPr>
          <p:cNvCxnSpPr>
            <a:cxnSpLocks/>
          </p:cNvCxnSpPr>
          <p:nvPr userDrawn="1"/>
        </p:nvCxnSpPr>
        <p:spPr>
          <a:xfrm flipV="1">
            <a:off x="-14492" y="5266944"/>
            <a:ext cx="1559829" cy="100105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Параллелограмм 23">
            <a:extLst>
              <a:ext uri="{FF2B5EF4-FFF2-40B4-BE49-F238E27FC236}">
                <a16:creationId xmlns="" xmlns:a16="http://schemas.microsoft.com/office/drawing/2014/main" id="{FC8C82F3-94EE-4B4F-A01D-993A41BC00B1}"/>
              </a:ext>
            </a:extLst>
          </p:cNvPr>
          <p:cNvSpPr/>
          <p:nvPr userDrawn="1"/>
        </p:nvSpPr>
        <p:spPr>
          <a:xfrm rot="19958790">
            <a:off x="-112965" y="3407045"/>
            <a:ext cx="1168699" cy="236580"/>
          </a:xfrm>
          <a:prstGeom prst="parallelogram">
            <a:avLst>
              <a:gd name="adj" fmla="val 53218"/>
            </a:avLst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1123998309"/>
      </p:ext>
    </p:extLst>
  </p:cSld>
  <p:clrMapOvr>
    <a:masterClrMapping/>
  </p:clrMapOvr>
  <p:extLst mod="1">
    <p:ext uri="{DCECCB84-F9BA-43D5-87BE-67443E8EF086}">
      <p15:sldGuideLst xmlns="" xmlns:p15="http://schemas.microsoft.com/office/powerpoint/2012/main">
        <p15:guide id="1" orient="horz" pos="2183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pos="143" userDrawn="1">
          <p15:clr>
            <a:srgbClr val="FBAE40"/>
          </p15:clr>
        </p15:guide>
        <p15:guide id="4" orient="horz" pos="4170" userDrawn="1">
          <p15:clr>
            <a:srgbClr val="FBAE40"/>
          </p15:clr>
        </p15:guide>
        <p15:guide id="5" pos="7537" userDrawn="1">
          <p15:clr>
            <a:srgbClr val="FBAE40"/>
          </p15:clr>
        </p15:guide>
        <p15:guide id="6" orient="horz" pos="142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азметка текста 0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BFD7EA17-BE66-4636-9684-F935625879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745" y="3129541"/>
            <a:ext cx="4016049" cy="2958275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buClr>
                <a:schemeClr val="accent2"/>
              </a:buClr>
              <a:defRPr sz="2400">
                <a:solidFill>
                  <a:schemeClr val="tx1"/>
                </a:solidFill>
              </a:defRPr>
            </a:lvl1pPr>
            <a:lvl2pPr>
              <a:buClr>
                <a:schemeClr val="accent2"/>
              </a:buClr>
              <a:defRPr sz="2000">
                <a:solidFill>
                  <a:schemeClr val="tx1"/>
                </a:solidFill>
              </a:defRPr>
            </a:lvl2pPr>
            <a:lvl3pPr>
              <a:buClr>
                <a:schemeClr val="accent2"/>
              </a:buClr>
              <a:defRPr sz="1800">
                <a:solidFill>
                  <a:schemeClr val="tx1"/>
                </a:solidFill>
              </a:defRPr>
            </a:lvl3pPr>
            <a:lvl4pPr>
              <a:buClr>
                <a:schemeClr val="accent2"/>
              </a:buClr>
              <a:defRPr sz="1600">
                <a:solidFill>
                  <a:schemeClr val="tx1"/>
                </a:solidFill>
              </a:defRPr>
            </a:lvl4pPr>
            <a:lvl5pPr>
              <a:buClr>
                <a:schemeClr val="accent2"/>
              </a:buClr>
              <a:defRPr sz="16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24" name="Прямоугольный треугольник 23">
            <a:extLst>
              <a:ext uri="{FF2B5EF4-FFF2-40B4-BE49-F238E27FC236}">
                <a16:creationId xmlns="" xmlns:a16="http://schemas.microsoft.com/office/drawing/2014/main" id="{BD6ACE60-499D-41AB-89C4-D537D7C3D22A}"/>
              </a:ext>
            </a:extLst>
          </p:cNvPr>
          <p:cNvSpPr/>
          <p:nvPr userDrawn="1"/>
        </p:nvSpPr>
        <p:spPr>
          <a:xfrm flipH="1" flipV="1">
            <a:off x="1494745" y="-6"/>
            <a:ext cx="8411255" cy="5638806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25" name="Параллелограмм 24">
            <a:extLst>
              <a:ext uri="{FF2B5EF4-FFF2-40B4-BE49-F238E27FC236}">
                <a16:creationId xmlns="" xmlns:a16="http://schemas.microsoft.com/office/drawing/2014/main" id="{18C08F43-D42B-4CF1-912F-BC83D72AB415}"/>
              </a:ext>
            </a:extLst>
          </p:cNvPr>
          <p:cNvSpPr/>
          <p:nvPr userDrawn="1"/>
        </p:nvSpPr>
        <p:spPr>
          <a:xfrm flipH="1">
            <a:off x="2419747" y="-5"/>
            <a:ext cx="3348434" cy="1308105"/>
          </a:xfrm>
          <a:prstGeom prst="parallelogram">
            <a:avLst>
              <a:gd name="adj" fmla="val 18638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ru-RU" noProof="0" dirty="0"/>
          </a:p>
        </p:txBody>
      </p:sp>
      <p:cxnSp>
        <p:nvCxnSpPr>
          <p:cNvPr id="34" name="Прямая соединительная линия 33">
            <a:extLst>
              <a:ext uri="{FF2B5EF4-FFF2-40B4-BE49-F238E27FC236}">
                <a16:creationId xmlns="" xmlns:a16="http://schemas.microsoft.com/office/drawing/2014/main" id="{1411C731-2333-41B0-927A-0A48EEC79964}"/>
              </a:ext>
            </a:extLst>
          </p:cNvPr>
          <p:cNvCxnSpPr>
            <a:cxnSpLocks/>
          </p:cNvCxnSpPr>
          <p:nvPr userDrawn="1"/>
        </p:nvCxnSpPr>
        <p:spPr>
          <a:xfrm flipV="1">
            <a:off x="5180013" y="5047077"/>
            <a:ext cx="1238716" cy="180340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D71EE635-EA0C-4139-8160-AE1EAD13AAEB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431746" y="2496103"/>
            <a:ext cx="5965888" cy="608895"/>
          </a:xfrm>
          <a:prstGeom prst="rect">
            <a:avLst/>
          </a:prstGeom>
        </p:spPr>
        <p:txBody>
          <a:bodyPr rtlCol="0"/>
          <a:lstStyle>
            <a:lvl1pPr marL="0" indent="0">
              <a:buNone/>
              <a:defRPr sz="2000" spc="3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</a:lstStyle>
          <a:p>
            <a:pPr lvl="0" rtl="0"/>
            <a:r>
              <a:rPr lang="ru-RU" noProof="0" dirty="0"/>
              <a:t>НАЖМИТЕ ДЛЯ ИЗМЕНЕНИЯ СТИЛЯ ПОДЗАГОЛОВКА</a:t>
            </a:r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20237B57-91C6-4F8B-8AA0-18FA50B0FD1D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431745" y="1241109"/>
            <a:ext cx="5965880" cy="1215566"/>
          </a:xfrm>
          <a:prstGeom prst="rect">
            <a:avLst/>
          </a:prstGeom>
        </p:spPr>
        <p:txBody>
          <a:bodyPr rtlCol="0" anchor="b">
            <a:normAutofit/>
          </a:bodyPr>
          <a:lstStyle>
            <a:lvl1pPr>
              <a:defRPr sz="4400" b="1">
                <a:solidFill>
                  <a:schemeClr val="accent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</a:t>
            </a:r>
            <a:br>
              <a:rPr lang="ru-RU" noProof="0" dirty="0"/>
            </a:br>
            <a:r>
              <a:rPr lang="ru-RU" noProof="0" dirty="0"/>
              <a:t>Стиль образца заголовка </a:t>
            </a:r>
          </a:p>
        </p:txBody>
      </p:sp>
      <p:sp>
        <p:nvSpPr>
          <p:cNvPr id="15" name="Рисунок 14">
            <a:extLst>
              <a:ext uri="{FF2B5EF4-FFF2-40B4-BE49-F238E27FC236}">
                <a16:creationId xmlns="" xmlns:a16="http://schemas.microsoft.com/office/drawing/2014/main" id="{FE1FADFB-0A3D-40F7-9B40-368DECD971E1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365750" y="0"/>
            <a:ext cx="4540250" cy="6872249"/>
          </a:xfrm>
          <a:custGeom>
            <a:avLst/>
            <a:gdLst>
              <a:gd name="connsiteX0" fmla="*/ 3876237 w 5588000"/>
              <a:gd name="connsiteY0" fmla="*/ 5431883 h 6872249"/>
              <a:gd name="connsiteX1" fmla="*/ 4953000 w 5588000"/>
              <a:gd name="connsiteY1" fmla="*/ 5431883 h 6872249"/>
              <a:gd name="connsiteX2" fmla="*/ 3769163 w 5588000"/>
              <a:gd name="connsiteY2" fmla="*/ 6872249 h 6872249"/>
              <a:gd name="connsiteX3" fmla="*/ 2692400 w 5588000"/>
              <a:gd name="connsiteY3" fmla="*/ 6872249 h 6872249"/>
              <a:gd name="connsiteX4" fmla="*/ 2479230 w 5588000"/>
              <a:gd name="connsiteY4" fmla="*/ 2870200 h 6872249"/>
              <a:gd name="connsiteX5" fmla="*/ 3175000 w 5588000"/>
              <a:gd name="connsiteY5" fmla="*/ 2870200 h 6872249"/>
              <a:gd name="connsiteX6" fmla="*/ 1965770 w 5588000"/>
              <a:gd name="connsiteY6" fmla="*/ 4310566 h 6872249"/>
              <a:gd name="connsiteX7" fmla="*/ 1270000 w 5588000"/>
              <a:gd name="connsiteY7" fmla="*/ 4310566 h 6872249"/>
              <a:gd name="connsiteX8" fmla="*/ 5575300 w 5588000"/>
              <a:gd name="connsiteY8" fmla="*/ 139700 h 6872249"/>
              <a:gd name="connsiteX9" fmla="*/ 5575300 w 5588000"/>
              <a:gd name="connsiteY9" fmla="*/ 3238583 h 6872249"/>
              <a:gd name="connsiteX10" fmla="*/ 2571663 w 5588000"/>
              <a:gd name="connsiteY10" fmla="*/ 6858000 h 6872249"/>
              <a:gd name="connsiteX11" fmla="*/ 0 w 5588000"/>
              <a:gd name="connsiteY11" fmla="*/ 6858000 h 6872249"/>
              <a:gd name="connsiteX12" fmla="*/ 4256761 w 5588000"/>
              <a:gd name="connsiteY12" fmla="*/ 0 h 6872249"/>
              <a:gd name="connsiteX13" fmla="*/ 5588000 w 5588000"/>
              <a:gd name="connsiteY13" fmla="*/ 0 h 6872249"/>
              <a:gd name="connsiteX14" fmla="*/ 3274339 w 5588000"/>
              <a:gd name="connsiteY14" fmla="*/ 2755900 h 6872249"/>
              <a:gd name="connsiteX15" fmla="*/ 1943100 w 5588000"/>
              <a:gd name="connsiteY15" fmla="*/ 2755900 h 6872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5588000" h="6872249">
                <a:moveTo>
                  <a:pt x="3876237" y="5431883"/>
                </a:moveTo>
                <a:lnTo>
                  <a:pt x="4953000" y="5431883"/>
                </a:lnTo>
                <a:lnTo>
                  <a:pt x="3769163" y="6872249"/>
                </a:lnTo>
                <a:lnTo>
                  <a:pt x="2692400" y="6872249"/>
                </a:lnTo>
                <a:close/>
                <a:moveTo>
                  <a:pt x="2479230" y="2870200"/>
                </a:moveTo>
                <a:lnTo>
                  <a:pt x="3175000" y="2870200"/>
                </a:lnTo>
                <a:lnTo>
                  <a:pt x="1965770" y="4310566"/>
                </a:lnTo>
                <a:lnTo>
                  <a:pt x="1270000" y="4310566"/>
                </a:lnTo>
                <a:close/>
                <a:moveTo>
                  <a:pt x="5575300" y="139700"/>
                </a:moveTo>
                <a:lnTo>
                  <a:pt x="5575300" y="3238583"/>
                </a:lnTo>
                <a:lnTo>
                  <a:pt x="2571663" y="6858000"/>
                </a:lnTo>
                <a:lnTo>
                  <a:pt x="0" y="6858000"/>
                </a:lnTo>
                <a:close/>
                <a:moveTo>
                  <a:pt x="4256761" y="0"/>
                </a:moveTo>
                <a:lnTo>
                  <a:pt x="5588000" y="0"/>
                </a:lnTo>
                <a:lnTo>
                  <a:pt x="3274339" y="2755900"/>
                </a:lnTo>
                <a:lnTo>
                  <a:pt x="1943100" y="27559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rtlCol="0" anchor="ctr">
            <a:noAutofit/>
          </a:bodyPr>
          <a:lstStyle>
            <a:lvl1pPr marL="0" indent="0" algn="ctr">
              <a:buNone/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4" name="Нижний колонтитул 3">
            <a:extLst>
              <a:ext uri="{FF2B5EF4-FFF2-40B4-BE49-F238E27FC236}">
                <a16:creationId xmlns="" xmlns:a16="http://schemas.microsoft.com/office/drawing/2014/main" id="{5ADB14A5-A767-774C-85B8-68EF914689F6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D4B9B51B-EAA9-4B4D-A4F6-470CD95DAA79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pPr rtl="0"/>
            <a:fld id="{8699F50C-BE38-4BD0-BA84-9B090E1F2B9B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442230584"/>
      </p:ext>
    </p:extLst>
  </p:cSld>
  <p:clrMapOvr>
    <a:masterClrMapping/>
  </p:clrMapOvr>
  <p:extLst mod="1">
    <p:ext uri="{DCECCB84-F9BA-43D5-87BE-67443E8EF086}">
      <p15:sldGuideLst xmlns="" xmlns:p15="http://schemas.microsoft.com/office/powerpoint/2012/main">
        <p15:guide id="1" orient="horz" pos="142">
          <p15:clr>
            <a:srgbClr val="FBAE40"/>
          </p15:clr>
        </p15:guide>
        <p15:guide id="2" pos="3840">
          <p15:clr>
            <a:srgbClr val="FBAE40"/>
          </p15:clr>
        </p15:guide>
        <p15:guide id="3" pos="415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Разметка текста 0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Прямоугольный треугольник 34">
            <a:extLst>
              <a:ext uri="{FF2B5EF4-FFF2-40B4-BE49-F238E27FC236}">
                <a16:creationId xmlns="" xmlns:a16="http://schemas.microsoft.com/office/drawing/2014/main" id="{805F1696-7D6B-4055-94C3-E4C179F63596}"/>
              </a:ext>
            </a:extLst>
          </p:cNvPr>
          <p:cNvSpPr/>
          <p:nvPr userDrawn="1"/>
        </p:nvSpPr>
        <p:spPr>
          <a:xfrm flipH="1" flipV="1">
            <a:off x="1494745" y="-6"/>
            <a:ext cx="8411255" cy="5638806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8" name="Рисунок 17">
            <a:extLst>
              <a:ext uri="{FF2B5EF4-FFF2-40B4-BE49-F238E27FC236}">
                <a16:creationId xmlns="" xmlns:a16="http://schemas.microsoft.com/office/drawing/2014/main" id="{8B9EC3A9-7039-403A-9414-429521308AE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5013269" y="1435100"/>
            <a:ext cx="4892730" cy="5422900"/>
          </a:xfrm>
          <a:custGeom>
            <a:avLst/>
            <a:gdLst>
              <a:gd name="connsiteX0" fmla="*/ 6021821 w 6021821"/>
              <a:gd name="connsiteY0" fmla="*/ 0 h 5422900"/>
              <a:gd name="connsiteX1" fmla="*/ 6021821 w 6021821"/>
              <a:gd name="connsiteY1" fmla="*/ 5422900 h 5422900"/>
              <a:gd name="connsiteX2" fmla="*/ 0 w 6021821"/>
              <a:gd name="connsiteY2" fmla="*/ 5422900 h 54229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6021821" h="5422900">
                <a:moveTo>
                  <a:pt x="6021821" y="0"/>
                </a:moveTo>
                <a:lnTo>
                  <a:pt x="6021821" y="5422900"/>
                </a:lnTo>
                <a:lnTo>
                  <a:pt x="0" y="5422900"/>
                </a:lnTo>
                <a:close/>
              </a:path>
            </a:pathLst>
          </a:custGeom>
          <a:solidFill>
            <a:schemeClr val="bg1">
              <a:lumMod val="85000"/>
            </a:schemeClr>
          </a:solidFill>
        </p:spPr>
        <p:txBody>
          <a:bodyPr wrap="square" rIns="457200" rtlCol="0" anchor="ctr">
            <a:noAutofit/>
          </a:bodyPr>
          <a:lstStyle>
            <a:lvl1pPr marL="0" indent="0" algn="r">
              <a:buNone/>
              <a:defRPr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3" name="Объект 2">
            <a:extLst>
              <a:ext uri="{FF2B5EF4-FFF2-40B4-BE49-F238E27FC236}">
                <a16:creationId xmlns="" xmlns:a16="http://schemas.microsoft.com/office/drawing/2014/main" id="{BFD7EA17-BE66-4636-9684-F9356258791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31745" y="3129541"/>
            <a:ext cx="4016049" cy="2958275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buClr>
                <a:schemeClr val="accent2"/>
              </a:buClr>
              <a:defRPr sz="2400">
                <a:solidFill>
                  <a:schemeClr val="tx1"/>
                </a:solidFill>
              </a:defRPr>
            </a:lvl1pPr>
            <a:lvl2pPr>
              <a:buClr>
                <a:schemeClr val="accent2"/>
              </a:buClr>
              <a:defRPr sz="2000">
                <a:solidFill>
                  <a:schemeClr val="tx1"/>
                </a:solidFill>
              </a:defRPr>
            </a:lvl2pPr>
            <a:lvl3pPr>
              <a:buClr>
                <a:schemeClr val="accent2"/>
              </a:buClr>
              <a:defRPr sz="1800">
                <a:solidFill>
                  <a:schemeClr val="tx1"/>
                </a:solidFill>
              </a:defRPr>
            </a:lvl3pPr>
            <a:lvl4pPr>
              <a:buClr>
                <a:schemeClr val="accent2"/>
              </a:buClr>
              <a:defRPr sz="1600">
                <a:solidFill>
                  <a:schemeClr val="tx1"/>
                </a:solidFill>
              </a:defRPr>
            </a:lvl4pPr>
            <a:lvl5pPr>
              <a:buClr>
                <a:schemeClr val="accent2"/>
              </a:buClr>
              <a:defRPr sz="1600">
                <a:solidFill>
                  <a:schemeClr val="tx1"/>
                </a:solidFill>
              </a:defRPr>
            </a:lvl5pPr>
          </a:lstStyle>
          <a:p>
            <a:pPr lvl="0" rtl="0"/>
            <a:r>
              <a:rPr lang="ru-RU" noProof="0" smtClean="0"/>
              <a:t>Образец текста</a:t>
            </a:r>
          </a:p>
          <a:p>
            <a:pPr lvl="1" rtl="0"/>
            <a:r>
              <a:rPr lang="ru-RU" noProof="0" smtClean="0"/>
              <a:t>Второй уровень</a:t>
            </a:r>
          </a:p>
          <a:p>
            <a:pPr lvl="2" rtl="0"/>
            <a:r>
              <a:rPr lang="ru-RU" noProof="0" smtClean="0"/>
              <a:t>Третий уровень</a:t>
            </a:r>
          </a:p>
          <a:p>
            <a:pPr lvl="3" rtl="0"/>
            <a:r>
              <a:rPr lang="ru-RU" noProof="0" smtClean="0"/>
              <a:t>Четвертый уровень</a:t>
            </a:r>
          </a:p>
          <a:p>
            <a:pPr lvl="4" rtl="0"/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25" name="Параллелограмм 24">
            <a:extLst>
              <a:ext uri="{FF2B5EF4-FFF2-40B4-BE49-F238E27FC236}">
                <a16:creationId xmlns="" xmlns:a16="http://schemas.microsoft.com/office/drawing/2014/main" id="{18C08F43-D42B-4CF1-912F-BC83D72AB415}"/>
              </a:ext>
            </a:extLst>
          </p:cNvPr>
          <p:cNvSpPr/>
          <p:nvPr userDrawn="1"/>
        </p:nvSpPr>
        <p:spPr>
          <a:xfrm flipH="1">
            <a:off x="2419747" y="-5"/>
            <a:ext cx="3348434" cy="1308105"/>
          </a:xfrm>
          <a:prstGeom prst="parallelogram">
            <a:avLst>
              <a:gd name="adj" fmla="val 186380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ru-RU" noProof="0" dirty="0"/>
          </a:p>
        </p:txBody>
      </p:sp>
      <p:cxnSp>
        <p:nvCxnSpPr>
          <p:cNvPr id="34" name="Прямая соединительная линия 33">
            <a:extLst>
              <a:ext uri="{FF2B5EF4-FFF2-40B4-BE49-F238E27FC236}">
                <a16:creationId xmlns="" xmlns:a16="http://schemas.microsoft.com/office/drawing/2014/main" id="{1411C731-2333-41B0-927A-0A48EEC79964}"/>
              </a:ext>
            </a:extLst>
          </p:cNvPr>
          <p:cNvCxnSpPr>
            <a:cxnSpLocks/>
          </p:cNvCxnSpPr>
          <p:nvPr userDrawn="1"/>
        </p:nvCxnSpPr>
        <p:spPr>
          <a:xfrm flipV="1">
            <a:off x="8411256" y="1185452"/>
            <a:ext cx="1494744" cy="163394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D71EE635-EA0C-4139-8160-AE1EAD13AAEB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431746" y="2496103"/>
            <a:ext cx="5965880" cy="608895"/>
          </a:xfrm>
          <a:prstGeom prst="rect">
            <a:avLst/>
          </a:prstGeom>
        </p:spPr>
        <p:txBody>
          <a:bodyPr rtlCol="0"/>
          <a:lstStyle>
            <a:lvl1pPr marL="0" indent="0">
              <a:buNone/>
              <a:defRPr sz="2000" spc="3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/>
            </a:lvl2pPr>
          </a:lstStyle>
          <a:p>
            <a:pPr lvl="0" rtl="0"/>
            <a:r>
              <a:rPr lang="ru-RU" noProof="0" dirty="0"/>
              <a:t>НАЖМИТЕ ДЛЯ ИЗМЕНЕНИЯ СТИЛЯ ПОДЗАГОЛОВКА</a:t>
            </a:r>
          </a:p>
        </p:txBody>
      </p:sp>
      <p:sp>
        <p:nvSpPr>
          <p:cNvPr id="19" name="Заголовок 1">
            <a:extLst>
              <a:ext uri="{FF2B5EF4-FFF2-40B4-BE49-F238E27FC236}">
                <a16:creationId xmlns="" xmlns:a16="http://schemas.microsoft.com/office/drawing/2014/main" id="{2DB9D671-9FC8-4306-96B7-D9D585694B83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31745" y="1241109"/>
            <a:ext cx="5965880" cy="1215566"/>
          </a:xfrm>
          <a:prstGeom prst="rect">
            <a:avLst/>
          </a:prstGeom>
        </p:spPr>
        <p:txBody>
          <a:bodyPr rtlCol="0" anchor="b">
            <a:normAutofit/>
          </a:bodyPr>
          <a:lstStyle>
            <a:lvl1pPr>
              <a:defRPr sz="4400" b="1">
                <a:solidFill>
                  <a:schemeClr val="accent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</a:t>
            </a:r>
            <a:br>
              <a:rPr lang="ru-RU" noProof="0" dirty="0"/>
            </a:br>
            <a:r>
              <a:rPr lang="ru-RU" noProof="0" dirty="0"/>
              <a:t>Стиль образца заголовка </a:t>
            </a:r>
          </a:p>
        </p:txBody>
      </p:sp>
      <p:sp>
        <p:nvSpPr>
          <p:cNvPr id="2" name="Нижний колонтитул 1">
            <a:extLst>
              <a:ext uri="{FF2B5EF4-FFF2-40B4-BE49-F238E27FC236}">
                <a16:creationId xmlns="" xmlns:a16="http://schemas.microsoft.com/office/drawing/2014/main" id="{6E55A0B9-F639-8643-9C4D-B93B8EE21A79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4" name="Номер слайда 3">
            <a:extLst>
              <a:ext uri="{FF2B5EF4-FFF2-40B4-BE49-F238E27FC236}">
                <a16:creationId xmlns="" xmlns:a16="http://schemas.microsoft.com/office/drawing/2014/main" id="{D0C29282-8AC7-494D-9A8E-A26C7F69948F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rtl="0"/>
            <a:fld id="{8699F50C-BE38-4BD0-BA84-9B090E1F2B9B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  <p:sp>
        <p:nvSpPr>
          <p:cNvPr id="15" name="Надпись 14">
            <a:extLst>
              <a:ext uri="{FF2B5EF4-FFF2-40B4-BE49-F238E27FC236}">
                <a16:creationId xmlns="" xmlns:a16="http://schemas.microsoft.com/office/drawing/2014/main" id="{5E24A5A7-66A2-7F43-9A7A-5E13F74F8C0E}"/>
              </a:ext>
            </a:extLst>
          </p:cNvPr>
          <p:cNvSpPr txBox="1"/>
          <p:nvPr userDrawn="1"/>
        </p:nvSpPr>
        <p:spPr>
          <a:xfrm>
            <a:off x="8996307" y="235733"/>
            <a:ext cx="814647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rtl="0"/>
            <a:r>
              <a:rPr lang="ru-RU" sz="3400" b="1" noProof="0" dirty="0">
                <a:solidFill>
                  <a:schemeClr val="bg1"/>
                </a:solidFill>
                <a:latin typeface="Arial Black" panose="020B0A04020102020204" pitchFamily="34" charset="0"/>
              </a:rPr>
              <a:t>FR</a:t>
            </a:r>
          </a:p>
        </p:txBody>
      </p:sp>
    </p:spTree>
    <p:extLst>
      <p:ext uri="{BB962C8B-B14F-4D97-AF65-F5344CB8AC3E}">
        <p14:creationId xmlns:p14="http://schemas.microsoft.com/office/powerpoint/2010/main" val="4283110927"/>
      </p:ext>
    </p:extLst>
  </p:cSld>
  <p:clrMapOvr>
    <a:masterClrMapping/>
  </p:clrMapOvr>
  <p:extLst mod="1">
    <p:ext uri="{DCECCB84-F9BA-43D5-87BE-67443E8EF086}">
      <p15:sldGuideLst xmlns="" xmlns:p15="http://schemas.microsoft.com/office/powerpoint/2012/main">
        <p15:guide id="1" orient="horz" pos="142">
          <p15:clr>
            <a:srgbClr val="FBAE40"/>
          </p15:clr>
        </p15:guide>
        <p15:guide id="2" pos="3840">
          <p15:clr>
            <a:srgbClr val="FBAE40"/>
          </p15:clr>
        </p15:guide>
        <p15:guide id="3" pos="415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равнение с подзаголовко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Прямоугольник 33">
            <a:extLst>
              <a:ext uri="{FF2B5EF4-FFF2-40B4-BE49-F238E27FC236}">
                <a16:creationId xmlns="" xmlns:a16="http://schemas.microsoft.com/office/drawing/2014/main" id="{9111EB29-9262-4594-8717-356AB3816AA6}"/>
              </a:ext>
            </a:extLst>
          </p:cNvPr>
          <p:cNvSpPr/>
          <p:nvPr userDrawn="1"/>
        </p:nvSpPr>
        <p:spPr>
          <a:xfrm>
            <a:off x="0" y="1"/>
            <a:ext cx="9906000" cy="6857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cxnSp>
        <p:nvCxnSpPr>
          <p:cNvPr id="22" name="Прямая соединительная линия 21">
            <a:extLst>
              <a:ext uri="{FF2B5EF4-FFF2-40B4-BE49-F238E27FC236}">
                <a16:creationId xmlns="" xmlns:a16="http://schemas.microsoft.com/office/drawing/2014/main" id="{01AF1CF9-9F46-4541-8FF1-B9C53244EE1A}"/>
              </a:ext>
            </a:extLst>
          </p:cNvPr>
          <p:cNvCxnSpPr>
            <a:cxnSpLocks/>
          </p:cNvCxnSpPr>
          <p:nvPr userDrawn="1"/>
        </p:nvCxnSpPr>
        <p:spPr>
          <a:xfrm flipH="1" flipV="1">
            <a:off x="-7513" y="3633968"/>
            <a:ext cx="1554003" cy="1572989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3" name="Группа 22">
            <a:extLst>
              <a:ext uri="{FF2B5EF4-FFF2-40B4-BE49-F238E27FC236}">
                <a16:creationId xmlns="" xmlns:a16="http://schemas.microsoft.com/office/drawing/2014/main" id="{AB0E1BA4-80FE-4826-BA2F-083C3A5BB7FA}"/>
              </a:ext>
            </a:extLst>
          </p:cNvPr>
          <p:cNvGrpSpPr/>
          <p:nvPr userDrawn="1"/>
        </p:nvGrpSpPr>
        <p:grpSpPr>
          <a:xfrm flipH="1">
            <a:off x="6143579" y="1"/>
            <a:ext cx="3925870" cy="3541007"/>
            <a:chOff x="-192127" y="-2"/>
            <a:chExt cx="4831840" cy="3367272"/>
          </a:xfrm>
        </p:grpSpPr>
        <p:sp>
          <p:nvSpPr>
            <p:cNvPr id="26" name="Диагональная полоса 25">
              <a:extLst>
                <a:ext uri="{FF2B5EF4-FFF2-40B4-BE49-F238E27FC236}">
                  <a16:creationId xmlns="" xmlns:a16="http://schemas.microsoft.com/office/drawing/2014/main" id="{0697993E-CD44-40B9-805C-77BC608618A7}"/>
                </a:ext>
              </a:extLst>
            </p:cNvPr>
            <p:cNvSpPr/>
            <p:nvPr userDrawn="1"/>
          </p:nvSpPr>
          <p:spPr>
            <a:xfrm>
              <a:off x="0" y="-1"/>
              <a:ext cx="4639713" cy="3367271"/>
            </a:xfrm>
            <a:prstGeom prst="diagStripe">
              <a:avLst>
                <a:gd name="adj" fmla="val 51202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>
                <a:solidFill>
                  <a:schemeClr val="tx1"/>
                </a:solidFill>
              </a:endParaRPr>
            </a:p>
          </p:txBody>
        </p:sp>
        <p:cxnSp>
          <p:nvCxnSpPr>
            <p:cNvPr id="28" name="Прямая соединительная линия 27">
              <a:extLst>
                <a:ext uri="{FF2B5EF4-FFF2-40B4-BE49-F238E27FC236}">
                  <a16:creationId xmlns="" xmlns:a16="http://schemas.microsoft.com/office/drawing/2014/main" id="{DDBD869A-51AE-4AC9-A3E0-38E8C732B1E8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1433638" y="-2"/>
              <a:ext cx="1240971" cy="91659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0" name="Параллелограмм 29">
              <a:extLst>
                <a:ext uri="{FF2B5EF4-FFF2-40B4-BE49-F238E27FC236}">
                  <a16:creationId xmlns="" xmlns:a16="http://schemas.microsoft.com/office/drawing/2014/main" id="{DE18C3B6-28E6-4BBC-B634-F81DE5A9D13C}"/>
                </a:ext>
              </a:extLst>
            </p:cNvPr>
            <p:cNvSpPr/>
            <p:nvPr userDrawn="1"/>
          </p:nvSpPr>
          <p:spPr>
            <a:xfrm rot="19421162">
              <a:off x="-192127" y="1140864"/>
              <a:ext cx="1354398" cy="214994"/>
            </a:xfrm>
            <a:prstGeom prst="parallelogram">
              <a:avLst>
                <a:gd name="adj" fmla="val 72003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</p:grpSp>
      <p:sp>
        <p:nvSpPr>
          <p:cNvPr id="17" name="Текст 2">
            <a:extLst>
              <a:ext uri="{FF2B5EF4-FFF2-40B4-BE49-F238E27FC236}">
                <a16:creationId xmlns="" xmlns:a16="http://schemas.microsoft.com/office/drawing/2014/main" id="{B2E19FBD-2379-4B3B-910D-F51E007CB63F}"/>
              </a:ext>
            </a:extLst>
          </p:cNvPr>
          <p:cNvSpPr>
            <a:spLocks noGrp="1"/>
          </p:cNvSpPr>
          <p:nvPr userDrawn="1">
            <p:ph type="body" idx="1"/>
          </p:nvPr>
        </p:nvSpPr>
        <p:spPr>
          <a:xfrm>
            <a:off x="423067" y="2104888"/>
            <a:ext cx="4448673" cy="781188"/>
          </a:xfrm>
          <a:prstGeom prst="rect">
            <a:avLst/>
          </a:prstGeom>
        </p:spPr>
        <p:txBody>
          <a:bodyPr rtlCol="0" anchor="b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2800" b="1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18" name="Объект 3">
            <a:extLst>
              <a:ext uri="{FF2B5EF4-FFF2-40B4-BE49-F238E27FC236}">
                <a16:creationId xmlns="" xmlns:a16="http://schemas.microsoft.com/office/drawing/2014/main" id="{8715E757-6584-4841-8154-C92E70E0CD6B}"/>
              </a:ext>
            </a:extLst>
          </p:cNvPr>
          <p:cNvSpPr>
            <a:spLocks noGrp="1"/>
          </p:cNvSpPr>
          <p:nvPr userDrawn="1">
            <p:ph sz="half" idx="13"/>
          </p:nvPr>
        </p:nvSpPr>
        <p:spPr>
          <a:xfrm>
            <a:off x="423067" y="2886076"/>
            <a:ext cx="4448673" cy="3232149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lang="en-US" dirty="0">
                <a:solidFill>
                  <a:schemeClr val="bg1"/>
                </a:solidFill>
              </a:defRPr>
            </a:lvl1pPr>
            <a:lvl2pPr>
              <a:defRPr lang="en-US" dirty="0">
                <a:solidFill>
                  <a:schemeClr val="bg1"/>
                </a:solidFill>
              </a:defRPr>
            </a:lvl2pPr>
            <a:lvl3pPr>
              <a:defRPr lang="en-US" dirty="0">
                <a:solidFill>
                  <a:schemeClr val="bg1"/>
                </a:solidFill>
              </a:defRPr>
            </a:lvl3pPr>
            <a:lvl4pPr>
              <a:defRPr lang="en-US" dirty="0">
                <a:solidFill>
                  <a:schemeClr val="bg1"/>
                </a:solidFill>
              </a:defRPr>
            </a:lvl4pPr>
            <a:lvl5pPr>
              <a:defRPr lang="en-IN" dirty="0">
                <a:solidFill>
                  <a:schemeClr val="bg1"/>
                </a:solidFill>
              </a:defRPr>
            </a:lvl5pPr>
          </a:lstStyle>
          <a:p>
            <a:pPr lvl="0" rtl="0">
              <a:buClr>
                <a:schemeClr val="accent2"/>
              </a:buClr>
            </a:pPr>
            <a:r>
              <a:rPr lang="ru-RU" noProof="0" smtClean="0"/>
              <a:t>Образец текста</a:t>
            </a:r>
          </a:p>
          <a:p>
            <a:pPr lvl="1" rtl="0">
              <a:buClr>
                <a:schemeClr val="accent2"/>
              </a:buClr>
            </a:pPr>
            <a:r>
              <a:rPr lang="ru-RU" noProof="0" smtClean="0"/>
              <a:t>Второй уровень</a:t>
            </a:r>
          </a:p>
          <a:p>
            <a:pPr lvl="2" rtl="0">
              <a:buClr>
                <a:schemeClr val="accent2"/>
              </a:buClr>
            </a:pPr>
            <a:r>
              <a:rPr lang="ru-RU" noProof="0" smtClean="0"/>
              <a:t>Третий уровень</a:t>
            </a:r>
          </a:p>
          <a:p>
            <a:pPr lvl="3" rtl="0">
              <a:buClr>
                <a:schemeClr val="accent2"/>
              </a:buClr>
            </a:pPr>
            <a:r>
              <a:rPr lang="ru-RU" noProof="0" smtClean="0"/>
              <a:t>Четвертый уровень</a:t>
            </a:r>
          </a:p>
          <a:p>
            <a:pPr lvl="4" rtl="0">
              <a:buClr>
                <a:schemeClr val="accent2"/>
              </a:buClr>
            </a:pPr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19" name="Текст 4">
            <a:extLst>
              <a:ext uri="{FF2B5EF4-FFF2-40B4-BE49-F238E27FC236}">
                <a16:creationId xmlns="" xmlns:a16="http://schemas.microsoft.com/office/drawing/2014/main" id="{47CDC5A2-8836-4ED3-8E78-18C24853D882}"/>
              </a:ext>
            </a:extLst>
          </p:cNvPr>
          <p:cNvSpPr>
            <a:spLocks noGrp="1"/>
          </p:cNvSpPr>
          <p:nvPr userDrawn="1">
            <p:ph type="body" sz="quarter" idx="14"/>
          </p:nvPr>
        </p:nvSpPr>
        <p:spPr>
          <a:xfrm>
            <a:off x="5026704" y="2104888"/>
            <a:ext cx="4448925" cy="781188"/>
          </a:xfrm>
          <a:prstGeom prst="rect">
            <a:avLst/>
          </a:prstGeom>
        </p:spPr>
        <p:txBody>
          <a:bodyPr rtlCol="0" anchor="b">
            <a:normAutofit/>
          </a:bodyPr>
          <a:lstStyle>
            <a:lvl1pPr marL="0" indent="0">
              <a:lnSpc>
                <a:spcPct val="100000"/>
              </a:lnSpc>
              <a:buNone/>
              <a:defRPr sz="2800" b="1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ru-RU" noProof="0" smtClean="0"/>
              <a:t>Образец текста</a:t>
            </a:r>
          </a:p>
        </p:txBody>
      </p:sp>
      <p:sp>
        <p:nvSpPr>
          <p:cNvPr id="20" name="Объект 5">
            <a:extLst>
              <a:ext uri="{FF2B5EF4-FFF2-40B4-BE49-F238E27FC236}">
                <a16:creationId xmlns="" xmlns:a16="http://schemas.microsoft.com/office/drawing/2014/main" id="{D957FBD7-2C3C-4DD1-954F-DF1E007BE590}"/>
              </a:ext>
            </a:extLst>
          </p:cNvPr>
          <p:cNvSpPr>
            <a:spLocks noGrp="1"/>
          </p:cNvSpPr>
          <p:nvPr userDrawn="1">
            <p:ph sz="quarter" idx="15"/>
          </p:nvPr>
        </p:nvSpPr>
        <p:spPr>
          <a:xfrm>
            <a:off x="5026704" y="2886076"/>
            <a:ext cx="4448925" cy="3232149"/>
          </a:xfrm>
          <a:prstGeom prst="rect">
            <a:avLst/>
          </a:prstGeom>
        </p:spPr>
        <p:txBody>
          <a:bodyPr rtlCol="0">
            <a:normAutofit/>
          </a:bodyPr>
          <a:lstStyle>
            <a:lvl1pPr>
              <a:defRPr lang="en-US" dirty="0">
                <a:solidFill>
                  <a:schemeClr val="bg1"/>
                </a:solidFill>
              </a:defRPr>
            </a:lvl1pPr>
            <a:lvl2pPr>
              <a:defRPr lang="en-US" dirty="0">
                <a:solidFill>
                  <a:schemeClr val="bg1"/>
                </a:solidFill>
              </a:defRPr>
            </a:lvl2pPr>
            <a:lvl3pPr>
              <a:defRPr lang="en-US" dirty="0">
                <a:solidFill>
                  <a:schemeClr val="bg1"/>
                </a:solidFill>
              </a:defRPr>
            </a:lvl3pPr>
            <a:lvl4pPr>
              <a:defRPr lang="en-US" dirty="0">
                <a:solidFill>
                  <a:schemeClr val="bg1"/>
                </a:solidFill>
              </a:defRPr>
            </a:lvl4pPr>
            <a:lvl5pPr>
              <a:defRPr lang="en-IN" dirty="0">
                <a:solidFill>
                  <a:schemeClr val="bg1"/>
                </a:solidFill>
              </a:defRPr>
            </a:lvl5pPr>
          </a:lstStyle>
          <a:p>
            <a:pPr lvl="0" rtl="0">
              <a:buClr>
                <a:schemeClr val="accent2"/>
              </a:buClr>
            </a:pPr>
            <a:r>
              <a:rPr lang="ru-RU" noProof="0" smtClean="0"/>
              <a:t>Образец текста</a:t>
            </a:r>
          </a:p>
          <a:p>
            <a:pPr lvl="1" rtl="0">
              <a:buClr>
                <a:schemeClr val="accent2"/>
              </a:buClr>
            </a:pPr>
            <a:r>
              <a:rPr lang="ru-RU" noProof="0" smtClean="0"/>
              <a:t>Второй уровень</a:t>
            </a:r>
          </a:p>
          <a:p>
            <a:pPr lvl="2" rtl="0">
              <a:buClr>
                <a:schemeClr val="accent2"/>
              </a:buClr>
            </a:pPr>
            <a:r>
              <a:rPr lang="ru-RU" noProof="0" smtClean="0"/>
              <a:t>Третий уровень</a:t>
            </a:r>
          </a:p>
          <a:p>
            <a:pPr lvl="3" rtl="0">
              <a:buClr>
                <a:schemeClr val="accent2"/>
              </a:buClr>
            </a:pPr>
            <a:r>
              <a:rPr lang="ru-RU" noProof="0" smtClean="0"/>
              <a:t>Четвертый уровень</a:t>
            </a:r>
          </a:p>
          <a:p>
            <a:pPr lvl="4" rtl="0">
              <a:buClr>
                <a:schemeClr val="accent2"/>
              </a:buClr>
            </a:pPr>
            <a:r>
              <a:rPr lang="ru-RU" noProof="0" smtClean="0"/>
              <a:t>Пятый уровень</a:t>
            </a:r>
            <a:endParaRPr lang="ru-RU" noProof="0" dirty="0"/>
          </a:p>
        </p:txBody>
      </p:sp>
      <p:sp>
        <p:nvSpPr>
          <p:cNvPr id="24" name="Текст 4">
            <a:extLst>
              <a:ext uri="{FF2B5EF4-FFF2-40B4-BE49-F238E27FC236}">
                <a16:creationId xmlns="" xmlns:a16="http://schemas.microsoft.com/office/drawing/2014/main" id="{77DB65FF-A89E-4562-8251-2BB63EFDD28E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422901" y="1376933"/>
            <a:ext cx="5986984" cy="608895"/>
          </a:xfrm>
          <a:prstGeom prst="rect">
            <a:avLst/>
          </a:prstGeom>
        </p:spPr>
        <p:txBody>
          <a:bodyPr rtlCol="0"/>
          <a:lstStyle>
            <a:lvl1pPr marL="0" indent="0">
              <a:buNone/>
              <a:defRPr sz="2000" spc="3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</a:lstStyle>
          <a:p>
            <a:pPr lvl="0" rtl="0"/>
            <a:r>
              <a:rPr lang="ru-RU" noProof="0" dirty="0"/>
              <a:t>НАЖМИТЕ ДЛЯ ИЗМЕНЕНИЯ СТИЛЯ ПОДЗАГОЛОВКА</a:t>
            </a:r>
          </a:p>
        </p:txBody>
      </p:sp>
      <p:sp>
        <p:nvSpPr>
          <p:cNvPr id="25" name="Надпись 24">
            <a:extLst>
              <a:ext uri="{FF2B5EF4-FFF2-40B4-BE49-F238E27FC236}">
                <a16:creationId xmlns="" xmlns:a16="http://schemas.microsoft.com/office/drawing/2014/main" id="{F0BB4D3D-930C-4FF4-BB7C-2CB24208150C}"/>
              </a:ext>
            </a:extLst>
          </p:cNvPr>
          <p:cNvSpPr txBox="1"/>
          <p:nvPr userDrawn="1"/>
        </p:nvSpPr>
        <p:spPr>
          <a:xfrm>
            <a:off x="8996307" y="235733"/>
            <a:ext cx="814647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rtl="0"/>
            <a:r>
              <a:rPr lang="ru-RU" sz="3400" b="1" noProof="0" dirty="0">
                <a:solidFill>
                  <a:schemeClr val="bg1"/>
                </a:solidFill>
                <a:latin typeface="Arial Black" panose="020B0A04020102020204" pitchFamily="34" charset="0"/>
              </a:rPr>
              <a:t>FR</a:t>
            </a:r>
          </a:p>
        </p:txBody>
      </p:sp>
      <p:sp>
        <p:nvSpPr>
          <p:cNvPr id="36" name="Параллелограмм 35">
            <a:extLst>
              <a:ext uri="{FF2B5EF4-FFF2-40B4-BE49-F238E27FC236}">
                <a16:creationId xmlns="" xmlns:a16="http://schemas.microsoft.com/office/drawing/2014/main" id="{4EBB76E7-943E-4038-B700-114F66FBC609}"/>
              </a:ext>
            </a:extLst>
          </p:cNvPr>
          <p:cNvSpPr/>
          <p:nvPr userDrawn="1"/>
        </p:nvSpPr>
        <p:spPr>
          <a:xfrm flipH="1">
            <a:off x="5427425" y="1"/>
            <a:ext cx="1176338" cy="639064"/>
          </a:xfrm>
          <a:prstGeom prst="parallelogram">
            <a:avLst>
              <a:gd name="adj" fmla="val 135617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 rtl="0"/>
            <a:endParaRPr lang="ru-RU" noProof="0" dirty="0"/>
          </a:p>
        </p:txBody>
      </p:sp>
      <p:sp>
        <p:nvSpPr>
          <p:cNvPr id="2" name="Нижний колонтитул 1">
            <a:extLst>
              <a:ext uri="{FF2B5EF4-FFF2-40B4-BE49-F238E27FC236}">
                <a16:creationId xmlns="" xmlns:a16="http://schemas.microsoft.com/office/drawing/2014/main" id="{03E79E9C-D961-6E47-A5C6-57689BAFF243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>
            <a:lvl1pPr algn="l">
              <a:defRPr/>
            </a:lvl1pPr>
          </a:lstStyle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="" xmlns:a16="http://schemas.microsoft.com/office/drawing/2014/main" id="{B08BE157-60F2-194D-8C13-4AE120FC9EDE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 rtlCol="0"/>
          <a:lstStyle/>
          <a:p>
            <a:pPr rtl="0"/>
            <a:fld id="{8699F50C-BE38-4BD0-BA84-9B090E1F2B9B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  <p:sp>
        <p:nvSpPr>
          <p:cNvPr id="27" name="Заголовок 1">
            <a:extLst>
              <a:ext uri="{FF2B5EF4-FFF2-40B4-BE49-F238E27FC236}">
                <a16:creationId xmlns="" xmlns:a16="http://schemas.microsoft.com/office/drawing/2014/main" id="{C3CC34F4-862A-42E7-B2FA-7B511CC2E879}"/>
              </a:ext>
            </a:extLst>
          </p:cNvPr>
          <p:cNvSpPr>
            <a:spLocks noGrp="1"/>
          </p:cNvSpPr>
          <p:nvPr userDrawn="1">
            <p:ph type="title" hasCustomPrompt="1"/>
          </p:nvPr>
        </p:nvSpPr>
        <p:spPr>
          <a:xfrm>
            <a:off x="421426" y="209028"/>
            <a:ext cx="6770743" cy="1147969"/>
          </a:xfrm>
          <a:prstGeom prst="rect">
            <a:avLst/>
          </a:prstGeom>
        </p:spPr>
        <p:txBody>
          <a:bodyPr bIns="0" rtlCol="0" anchor="b">
            <a:normAutofit/>
          </a:bodyPr>
          <a:lstStyle>
            <a:lvl1pPr>
              <a:defRPr sz="4400" b="1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заголовка образца слайда </a:t>
            </a:r>
          </a:p>
        </p:txBody>
      </p:sp>
    </p:spTree>
    <p:extLst>
      <p:ext uri="{BB962C8B-B14F-4D97-AF65-F5344CB8AC3E}">
        <p14:creationId xmlns:p14="http://schemas.microsoft.com/office/powerpoint/2010/main" val="3256540265"/>
      </p:ext>
    </p:extLst>
  </p:cSld>
  <p:clrMapOvr>
    <a:masterClrMapping/>
  </p:clrMapOvr>
  <p:extLst mod="1">
    <p:ext uri="{DCECCB84-F9BA-43D5-87BE-67443E8EF086}">
      <p15:sldGuideLst xmlns=""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pos="393">
          <p15:clr>
            <a:srgbClr val="FBAE40"/>
          </p15:clr>
        </p15:guide>
        <p15:guide id="4" pos="7423">
          <p15:clr>
            <a:srgbClr val="FBAE40"/>
          </p15:clr>
        </p15:guide>
        <p15:guide id="5" orient="horz" pos="777" userDrawn="1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>
            <a:extLst>
              <a:ext uri="{FF2B5EF4-FFF2-40B4-BE49-F238E27FC236}">
                <a16:creationId xmlns="" xmlns:a16="http://schemas.microsoft.com/office/drawing/2014/main" id="{8FB39FF5-7AF5-4963-9346-2640496A3302}"/>
              </a:ext>
            </a:extLst>
          </p:cNvPr>
          <p:cNvSpPr/>
          <p:nvPr userDrawn="1"/>
        </p:nvSpPr>
        <p:spPr>
          <a:xfrm>
            <a:off x="0" y="1"/>
            <a:ext cx="9906000" cy="6857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6" name="Надпись 15">
            <a:extLst>
              <a:ext uri="{FF2B5EF4-FFF2-40B4-BE49-F238E27FC236}">
                <a16:creationId xmlns="" xmlns:a16="http://schemas.microsoft.com/office/drawing/2014/main" id="{A4F49194-9068-41AA-B460-962319BF96A4}"/>
              </a:ext>
            </a:extLst>
          </p:cNvPr>
          <p:cNvSpPr txBox="1"/>
          <p:nvPr userDrawn="1"/>
        </p:nvSpPr>
        <p:spPr>
          <a:xfrm>
            <a:off x="8996307" y="235733"/>
            <a:ext cx="814647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rtl="0"/>
            <a:r>
              <a:rPr lang="ru-RU" sz="3400" b="1" noProof="0" dirty="0">
                <a:solidFill>
                  <a:schemeClr val="bg1"/>
                </a:solidFill>
                <a:latin typeface="Arial Black" panose="020B0A04020102020204" pitchFamily="34" charset="0"/>
              </a:rPr>
              <a:t>FR</a:t>
            </a:r>
          </a:p>
        </p:txBody>
      </p:sp>
      <p:grpSp>
        <p:nvGrpSpPr>
          <p:cNvPr id="28" name="Группа 27">
            <a:extLst>
              <a:ext uri="{FF2B5EF4-FFF2-40B4-BE49-F238E27FC236}">
                <a16:creationId xmlns="" xmlns:a16="http://schemas.microsoft.com/office/drawing/2014/main" id="{5806E656-313A-47B1-B381-D004200F7A01}"/>
              </a:ext>
            </a:extLst>
          </p:cNvPr>
          <p:cNvGrpSpPr/>
          <p:nvPr userDrawn="1"/>
        </p:nvGrpSpPr>
        <p:grpSpPr>
          <a:xfrm flipH="1">
            <a:off x="6143579" y="1"/>
            <a:ext cx="3925870" cy="3541007"/>
            <a:chOff x="-192127" y="-2"/>
            <a:chExt cx="4831840" cy="3367272"/>
          </a:xfrm>
        </p:grpSpPr>
        <p:sp>
          <p:nvSpPr>
            <p:cNvPr id="29" name="Диагональная полоса 28">
              <a:extLst>
                <a:ext uri="{FF2B5EF4-FFF2-40B4-BE49-F238E27FC236}">
                  <a16:creationId xmlns="" xmlns:a16="http://schemas.microsoft.com/office/drawing/2014/main" id="{65F8E2DA-4BB4-4421-9172-A11AF38DFEF4}"/>
                </a:ext>
              </a:extLst>
            </p:cNvPr>
            <p:cNvSpPr/>
            <p:nvPr userDrawn="1"/>
          </p:nvSpPr>
          <p:spPr>
            <a:xfrm>
              <a:off x="0" y="-1"/>
              <a:ext cx="4639713" cy="3367271"/>
            </a:xfrm>
            <a:prstGeom prst="diagStripe">
              <a:avLst>
                <a:gd name="adj" fmla="val 51202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>
                <a:solidFill>
                  <a:schemeClr val="tx1"/>
                </a:solidFill>
              </a:endParaRPr>
            </a:p>
          </p:txBody>
        </p:sp>
        <p:cxnSp>
          <p:nvCxnSpPr>
            <p:cNvPr id="30" name="Прямая соединительная линия 29">
              <a:extLst>
                <a:ext uri="{FF2B5EF4-FFF2-40B4-BE49-F238E27FC236}">
                  <a16:creationId xmlns="" xmlns:a16="http://schemas.microsoft.com/office/drawing/2014/main" id="{6EDB47F2-B6A7-40B4-8A2C-06719F75C085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1433638" y="-2"/>
              <a:ext cx="1240971" cy="91659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1" name="Параллелограмм 30">
              <a:extLst>
                <a:ext uri="{FF2B5EF4-FFF2-40B4-BE49-F238E27FC236}">
                  <a16:creationId xmlns="" xmlns:a16="http://schemas.microsoft.com/office/drawing/2014/main" id="{B188E7A9-2351-4B68-98B8-10099CB39CD2}"/>
                </a:ext>
              </a:extLst>
            </p:cNvPr>
            <p:cNvSpPr/>
            <p:nvPr userDrawn="1"/>
          </p:nvSpPr>
          <p:spPr>
            <a:xfrm rot="19421162">
              <a:off x="-192127" y="1140864"/>
              <a:ext cx="1354398" cy="214994"/>
            </a:xfrm>
            <a:prstGeom prst="parallelogram">
              <a:avLst>
                <a:gd name="adj" fmla="val 72003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</p:grpSp>
      <p:sp>
        <p:nvSpPr>
          <p:cNvPr id="33" name="Параллелограмм 32">
            <a:extLst>
              <a:ext uri="{FF2B5EF4-FFF2-40B4-BE49-F238E27FC236}">
                <a16:creationId xmlns="" xmlns:a16="http://schemas.microsoft.com/office/drawing/2014/main" id="{F088C182-BF10-45B2-B159-7702E00D31D4}"/>
              </a:ext>
            </a:extLst>
          </p:cNvPr>
          <p:cNvSpPr/>
          <p:nvPr userDrawn="1"/>
        </p:nvSpPr>
        <p:spPr>
          <a:xfrm flipH="1">
            <a:off x="5427425" y="1"/>
            <a:ext cx="1176338" cy="639064"/>
          </a:xfrm>
          <a:prstGeom prst="parallelogram">
            <a:avLst>
              <a:gd name="adj" fmla="val 135617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 algn="ctr" rtl="0"/>
            <a:endParaRPr lang="ru-RU" noProof="0" dirty="0"/>
          </a:p>
        </p:txBody>
      </p:sp>
      <p:sp>
        <p:nvSpPr>
          <p:cNvPr id="34" name="Текст 4">
            <a:extLst>
              <a:ext uri="{FF2B5EF4-FFF2-40B4-BE49-F238E27FC236}">
                <a16:creationId xmlns="" xmlns:a16="http://schemas.microsoft.com/office/drawing/2014/main" id="{FB561B16-2788-452A-B7AF-A482256DCDF2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22901" y="1376933"/>
            <a:ext cx="5986984" cy="608895"/>
          </a:xfrm>
          <a:prstGeom prst="rect">
            <a:avLst/>
          </a:prstGeom>
        </p:spPr>
        <p:txBody>
          <a:bodyPr rtlCol="0"/>
          <a:lstStyle>
            <a:lvl1pPr marL="0" indent="0">
              <a:buNone/>
              <a:defRPr sz="2000" spc="3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</a:lstStyle>
          <a:p>
            <a:pPr lvl="0" rtl="0"/>
            <a:r>
              <a:rPr lang="ru-RU" noProof="0" dirty="0"/>
              <a:t>НАЖМИТЕ ДЛЯ ИЗМЕНЕНИЯ СТИЛЯ ПОДЗАГОЛОВКА</a:t>
            </a:r>
          </a:p>
        </p:txBody>
      </p:sp>
      <p:sp>
        <p:nvSpPr>
          <p:cNvPr id="2" name="Нижний колонтитул 1">
            <a:extLst>
              <a:ext uri="{FF2B5EF4-FFF2-40B4-BE49-F238E27FC236}">
                <a16:creationId xmlns="" xmlns:a16="http://schemas.microsoft.com/office/drawing/2014/main" id="{D6990C03-1647-2044-B335-6F5F19E4E5FC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="" xmlns:a16="http://schemas.microsoft.com/office/drawing/2014/main" id="{4F03A7CC-E6DC-1544-BE55-15EC1718B77C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 rtlCol="0"/>
          <a:lstStyle/>
          <a:p>
            <a:pPr rtl="0"/>
            <a:fld id="{8699F50C-BE38-4BD0-BA84-9B090E1F2B9B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  <p:sp>
        <p:nvSpPr>
          <p:cNvPr id="17" name="Заголовок 1">
            <a:extLst>
              <a:ext uri="{FF2B5EF4-FFF2-40B4-BE49-F238E27FC236}">
                <a16:creationId xmlns="" xmlns:a16="http://schemas.microsoft.com/office/drawing/2014/main" id="{BDEC780E-6412-1344-A62E-6B84E9CCB67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1426" y="209028"/>
            <a:ext cx="6770743" cy="1147969"/>
          </a:xfrm>
          <a:prstGeom prst="rect">
            <a:avLst/>
          </a:prstGeom>
        </p:spPr>
        <p:txBody>
          <a:bodyPr bIns="0" rtlCol="0" anchor="b">
            <a:normAutofit/>
          </a:bodyPr>
          <a:lstStyle>
            <a:lvl1pPr>
              <a:defRPr sz="4400" b="1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заголовка образца слайда </a:t>
            </a:r>
          </a:p>
        </p:txBody>
      </p:sp>
      <p:sp>
        <p:nvSpPr>
          <p:cNvPr id="5" name="Текст 4">
            <a:extLst>
              <a:ext uri="{FF2B5EF4-FFF2-40B4-BE49-F238E27FC236}">
                <a16:creationId xmlns="" xmlns:a16="http://schemas.microsoft.com/office/drawing/2014/main" id="{2C82AC85-33B6-2B49-8BF4-08414444375C}"/>
              </a:ext>
            </a:extLst>
          </p:cNvPr>
          <p:cNvSpPr>
            <a:spLocks noGrp="1"/>
          </p:cNvSpPr>
          <p:nvPr>
            <p:ph type="body" sz="quarter" idx="19" hasCustomPrompt="1"/>
          </p:nvPr>
        </p:nvSpPr>
        <p:spPr>
          <a:xfrm>
            <a:off x="432099" y="2005762"/>
            <a:ext cx="4245933" cy="4083888"/>
          </a:xfrm>
          <a:prstGeom prst="rect">
            <a:avLst/>
          </a:prstGeom>
        </p:spPr>
        <p:txBody>
          <a:bodyPr rtlCol="0"/>
          <a:lstStyle>
            <a:lvl1pPr marL="0" indent="0">
              <a:buNone/>
              <a:defRPr sz="2400">
                <a:solidFill>
                  <a:schemeClr val="bg1"/>
                </a:solidFill>
              </a:defRPr>
            </a:lvl1pPr>
            <a:lvl2pPr marL="457200" indent="0">
              <a:buNone/>
              <a:defRPr sz="2400">
                <a:solidFill>
                  <a:schemeClr val="bg1"/>
                </a:solidFill>
              </a:defRPr>
            </a:lvl2pPr>
            <a:lvl3pPr marL="914400" indent="0">
              <a:buNone/>
              <a:defRPr sz="2400">
                <a:solidFill>
                  <a:schemeClr val="bg1"/>
                </a:solidFill>
              </a:defRPr>
            </a:lvl3pPr>
            <a:lvl4pPr marL="1371600" indent="0">
              <a:buNone/>
              <a:defRPr sz="2400">
                <a:solidFill>
                  <a:schemeClr val="bg1"/>
                </a:solidFill>
              </a:defRPr>
            </a:lvl4pPr>
            <a:lvl5pPr marL="1828800" indent="0">
              <a:buNone/>
              <a:defRPr sz="2400">
                <a:solidFill>
                  <a:schemeClr val="bg1"/>
                </a:solidFill>
              </a:defRPr>
            </a:lvl5pPr>
          </a:lstStyle>
          <a:p>
            <a:pPr lvl="0" rtl="0"/>
            <a:r>
              <a:rPr lang="ru-RU" noProof="0" dirty="0"/>
              <a:t>Добавьте текст здесь</a:t>
            </a:r>
          </a:p>
        </p:txBody>
      </p:sp>
      <p:sp>
        <p:nvSpPr>
          <p:cNvPr id="20" name="Диаграмма 2">
            <a:extLst>
              <a:ext uri="{FF2B5EF4-FFF2-40B4-BE49-F238E27FC236}">
                <a16:creationId xmlns="" xmlns:a16="http://schemas.microsoft.com/office/drawing/2014/main" id="{0EF0FD2A-B62A-4931-846D-2602DED26606}"/>
              </a:ext>
            </a:extLst>
          </p:cNvPr>
          <p:cNvSpPr>
            <a:spLocks noGrp="1"/>
          </p:cNvSpPr>
          <p:nvPr>
            <p:ph type="chart" sz="quarter" idx="10"/>
          </p:nvPr>
        </p:nvSpPr>
        <p:spPr>
          <a:xfrm>
            <a:off x="4709343" y="2005762"/>
            <a:ext cx="4647010" cy="4084470"/>
          </a:xfrm>
          <a:prstGeom prst="rect">
            <a:avLst/>
          </a:prstGeom>
        </p:spPr>
        <p:txBody>
          <a:bodyPr vert="horz" lIns="91420" tIns="45710" rIns="91420" bIns="45710" rtlCol="0">
            <a:noAutofit/>
          </a:bodyPr>
          <a:lstStyle>
            <a:lvl1pPr marL="0" indent="0" algn="ctr">
              <a:buNone/>
              <a:defRPr sz="2000" b="0" i="0">
                <a:solidFill>
                  <a:schemeClr val="bg1"/>
                </a:solidFill>
                <a:latin typeface="+mn-lt"/>
                <a:cs typeface="CiscoSans ExtraLight"/>
              </a:defRPr>
            </a:lvl1pPr>
          </a:lstStyle>
          <a:p>
            <a:pPr lvl="0" rtl="0"/>
            <a:r>
              <a:rPr lang="ru-RU" noProof="0" smtClean="0"/>
              <a:t>Вставка диаграммы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2200477079"/>
      </p:ext>
    </p:extLst>
  </p:cSld>
  <p:clrMapOvr>
    <a:masterClrMapping/>
  </p:clrMapOvr>
  <p:extLst mod="1">
    <p:ext uri="{DCECCB84-F9BA-43D5-87BE-67443E8EF086}">
      <p15:sldGuideLst xmlns="" xmlns:p15="http://schemas.microsoft.com/office/powerpoint/2012/main">
        <p15:guide id="1" orient="horz" pos="142">
          <p15:clr>
            <a:srgbClr val="FBAE40"/>
          </p15:clr>
        </p15:guide>
        <p15:guide id="2" pos="3840">
          <p15:clr>
            <a:srgbClr val="FBAE40"/>
          </p15:clr>
        </p15:guide>
        <p15:guide id="3" pos="778">
          <p15:clr>
            <a:srgbClr val="FBAE40"/>
          </p15:clr>
        </p15:guide>
      </p15:sldGuideLst>
    </p:ext>
  </p:extLs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Таблиц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Прямоугольник 18">
            <a:extLst>
              <a:ext uri="{FF2B5EF4-FFF2-40B4-BE49-F238E27FC236}">
                <a16:creationId xmlns="" xmlns:a16="http://schemas.microsoft.com/office/drawing/2014/main" id="{69EF72CE-34D2-4581-98D2-89218BC1B4E4}"/>
              </a:ext>
            </a:extLst>
          </p:cNvPr>
          <p:cNvSpPr/>
          <p:nvPr userDrawn="1"/>
        </p:nvSpPr>
        <p:spPr>
          <a:xfrm>
            <a:off x="0" y="1"/>
            <a:ext cx="9906000" cy="6857999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16" name="Надпись 15">
            <a:extLst>
              <a:ext uri="{FF2B5EF4-FFF2-40B4-BE49-F238E27FC236}">
                <a16:creationId xmlns="" xmlns:a16="http://schemas.microsoft.com/office/drawing/2014/main" id="{B84020D1-D35E-497E-97F1-84A6EA9D048E}"/>
              </a:ext>
            </a:extLst>
          </p:cNvPr>
          <p:cNvSpPr txBox="1"/>
          <p:nvPr userDrawn="1"/>
        </p:nvSpPr>
        <p:spPr>
          <a:xfrm>
            <a:off x="8996307" y="235733"/>
            <a:ext cx="814647" cy="61555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rtl="0"/>
            <a:r>
              <a:rPr lang="ru-RU" sz="3400" b="1" noProof="0" dirty="0">
                <a:solidFill>
                  <a:schemeClr val="bg1"/>
                </a:solidFill>
                <a:latin typeface="Arial Black" panose="020B0A04020102020204" pitchFamily="34" charset="0"/>
              </a:rPr>
              <a:t>FR</a:t>
            </a:r>
          </a:p>
        </p:txBody>
      </p:sp>
      <p:grpSp>
        <p:nvGrpSpPr>
          <p:cNvPr id="26" name="Группа 25">
            <a:extLst>
              <a:ext uri="{FF2B5EF4-FFF2-40B4-BE49-F238E27FC236}">
                <a16:creationId xmlns="" xmlns:a16="http://schemas.microsoft.com/office/drawing/2014/main" id="{36C8A74F-FDDF-48E8-AC2B-A5BD59D7D6A3}"/>
              </a:ext>
            </a:extLst>
          </p:cNvPr>
          <p:cNvGrpSpPr/>
          <p:nvPr userDrawn="1"/>
        </p:nvGrpSpPr>
        <p:grpSpPr>
          <a:xfrm flipH="1">
            <a:off x="6143579" y="1"/>
            <a:ext cx="3925870" cy="3541007"/>
            <a:chOff x="-192127" y="-2"/>
            <a:chExt cx="4831840" cy="3367272"/>
          </a:xfrm>
        </p:grpSpPr>
        <p:sp>
          <p:nvSpPr>
            <p:cNvPr id="27" name="Диагональная полоса 26">
              <a:extLst>
                <a:ext uri="{FF2B5EF4-FFF2-40B4-BE49-F238E27FC236}">
                  <a16:creationId xmlns="" xmlns:a16="http://schemas.microsoft.com/office/drawing/2014/main" id="{2D5247F3-E6EB-4003-B1FD-F6200F0738E5}"/>
                </a:ext>
              </a:extLst>
            </p:cNvPr>
            <p:cNvSpPr/>
            <p:nvPr userDrawn="1"/>
          </p:nvSpPr>
          <p:spPr>
            <a:xfrm>
              <a:off x="0" y="-1"/>
              <a:ext cx="4639713" cy="3367271"/>
            </a:xfrm>
            <a:prstGeom prst="diagStripe">
              <a:avLst>
                <a:gd name="adj" fmla="val 51202"/>
              </a:avLst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>
                <a:solidFill>
                  <a:schemeClr val="tx1"/>
                </a:solidFill>
              </a:endParaRPr>
            </a:p>
          </p:txBody>
        </p:sp>
        <p:cxnSp>
          <p:nvCxnSpPr>
            <p:cNvPr id="28" name="Прямая соединительная линия 27">
              <a:extLst>
                <a:ext uri="{FF2B5EF4-FFF2-40B4-BE49-F238E27FC236}">
                  <a16:creationId xmlns="" xmlns:a16="http://schemas.microsoft.com/office/drawing/2014/main" id="{E9B7D995-9FB8-4461-8AAA-FA8B9A145B6B}"/>
                </a:ext>
              </a:extLst>
            </p:cNvPr>
            <p:cNvCxnSpPr>
              <a:cxnSpLocks/>
            </p:cNvCxnSpPr>
            <p:nvPr userDrawn="1"/>
          </p:nvCxnSpPr>
          <p:spPr>
            <a:xfrm flipV="1">
              <a:off x="1433638" y="-2"/>
              <a:ext cx="1240971" cy="916595"/>
            </a:xfrm>
            <a:prstGeom prst="line">
              <a:avLst/>
            </a:prstGeom>
            <a:ln>
              <a:solidFill>
                <a:schemeClr val="bg1">
                  <a:lumMod val="7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33" name="Параллелограмм 32">
              <a:extLst>
                <a:ext uri="{FF2B5EF4-FFF2-40B4-BE49-F238E27FC236}">
                  <a16:creationId xmlns="" xmlns:a16="http://schemas.microsoft.com/office/drawing/2014/main" id="{849B962F-68BC-4B89-B4D8-D862517534DF}"/>
                </a:ext>
              </a:extLst>
            </p:cNvPr>
            <p:cNvSpPr/>
            <p:nvPr userDrawn="1"/>
          </p:nvSpPr>
          <p:spPr>
            <a:xfrm rot="19421162">
              <a:off x="-192127" y="1140864"/>
              <a:ext cx="1354398" cy="214994"/>
            </a:xfrm>
            <a:prstGeom prst="parallelogram">
              <a:avLst>
                <a:gd name="adj" fmla="val 72003"/>
              </a:avLst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 rtl="0"/>
              <a:endParaRPr lang="ru-RU" noProof="0" dirty="0"/>
            </a:p>
          </p:txBody>
        </p:sp>
      </p:grpSp>
      <p:sp>
        <p:nvSpPr>
          <p:cNvPr id="36" name="Параллелограмм 35">
            <a:extLst>
              <a:ext uri="{FF2B5EF4-FFF2-40B4-BE49-F238E27FC236}">
                <a16:creationId xmlns="" xmlns:a16="http://schemas.microsoft.com/office/drawing/2014/main" id="{8006416B-866C-47E5-8480-109B40F9EAA9}"/>
              </a:ext>
            </a:extLst>
          </p:cNvPr>
          <p:cNvSpPr/>
          <p:nvPr userDrawn="1"/>
        </p:nvSpPr>
        <p:spPr>
          <a:xfrm flipH="1">
            <a:off x="5427425" y="1"/>
            <a:ext cx="1176338" cy="639064"/>
          </a:xfrm>
          <a:prstGeom prst="parallelogram">
            <a:avLst>
              <a:gd name="adj" fmla="val 135617"/>
            </a:avLst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 rtl="0"/>
            <a:endParaRPr lang="ru-RU" noProof="0" dirty="0"/>
          </a:p>
        </p:txBody>
      </p:sp>
      <p:sp>
        <p:nvSpPr>
          <p:cNvPr id="37" name="Текст 4">
            <a:extLst>
              <a:ext uri="{FF2B5EF4-FFF2-40B4-BE49-F238E27FC236}">
                <a16:creationId xmlns="" xmlns:a16="http://schemas.microsoft.com/office/drawing/2014/main" id="{FE79FAE9-2A8C-46BA-8738-44CBCF7294A9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422901" y="1376933"/>
            <a:ext cx="5986984" cy="608895"/>
          </a:xfrm>
          <a:prstGeom prst="rect">
            <a:avLst/>
          </a:prstGeom>
        </p:spPr>
        <p:txBody>
          <a:bodyPr rtlCol="0"/>
          <a:lstStyle>
            <a:lvl1pPr marL="0" indent="0">
              <a:buNone/>
              <a:defRPr sz="2000" spc="300">
                <a:solidFill>
                  <a:schemeClr val="bg1"/>
                </a:solidFill>
              </a:defRPr>
            </a:lvl1pPr>
            <a:lvl2pPr marL="457200" indent="0">
              <a:buNone/>
              <a:defRPr/>
            </a:lvl2pPr>
          </a:lstStyle>
          <a:p>
            <a:pPr lvl="0" rtl="0"/>
            <a:r>
              <a:rPr lang="ru-RU" noProof="0" dirty="0"/>
              <a:t>НАЖМИТЕ ДЛЯ ИЗМЕНЕНИЯ СТИЛЯ ПОДЗАГОЛОВКА</a:t>
            </a:r>
          </a:p>
        </p:txBody>
      </p:sp>
      <p:sp>
        <p:nvSpPr>
          <p:cNvPr id="2" name="Нижний колонтитул 1">
            <a:extLst>
              <a:ext uri="{FF2B5EF4-FFF2-40B4-BE49-F238E27FC236}">
                <a16:creationId xmlns="" xmlns:a16="http://schemas.microsoft.com/office/drawing/2014/main" id="{5750A33E-CEFE-4D43-9554-513B01B1D3D9}"/>
              </a:ext>
            </a:extLst>
          </p:cNvPr>
          <p:cNvSpPr>
            <a:spLocks noGrp="1"/>
          </p:cNvSpPr>
          <p:nvPr>
            <p:ph type="ftr" sz="quarter" idx="17"/>
          </p:nvPr>
        </p:nvSpPr>
        <p:spPr/>
        <p:txBody>
          <a:bodyPr rtlCol="0"/>
          <a:lstStyle/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3" name="Номер слайда 2">
            <a:extLst>
              <a:ext uri="{FF2B5EF4-FFF2-40B4-BE49-F238E27FC236}">
                <a16:creationId xmlns="" xmlns:a16="http://schemas.microsoft.com/office/drawing/2014/main" id="{4A960C75-8FA7-5740-9388-2B5112B2C5B9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 rtlCol="0"/>
          <a:lstStyle/>
          <a:p>
            <a:pPr rtl="0"/>
            <a:fld id="{8699F50C-BE38-4BD0-BA84-9B090E1F2B9B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  <p:sp>
        <p:nvSpPr>
          <p:cNvPr id="17" name="Заголовок 1">
            <a:extLst>
              <a:ext uri="{FF2B5EF4-FFF2-40B4-BE49-F238E27FC236}">
                <a16:creationId xmlns="" xmlns:a16="http://schemas.microsoft.com/office/drawing/2014/main" id="{0F525D04-A814-7A4D-9732-11097EA7625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21426" y="209028"/>
            <a:ext cx="6770743" cy="1147969"/>
          </a:xfrm>
          <a:prstGeom prst="rect">
            <a:avLst/>
          </a:prstGeom>
        </p:spPr>
        <p:txBody>
          <a:bodyPr bIns="0" rtlCol="0" anchor="b">
            <a:normAutofit/>
          </a:bodyPr>
          <a:lstStyle>
            <a:lvl1pPr>
              <a:defRPr sz="4400" b="1"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заголовка образца слайда </a:t>
            </a:r>
          </a:p>
        </p:txBody>
      </p:sp>
      <p:sp>
        <p:nvSpPr>
          <p:cNvPr id="15" name="Таблица 11">
            <a:extLst>
              <a:ext uri="{FF2B5EF4-FFF2-40B4-BE49-F238E27FC236}">
                <a16:creationId xmlns="" xmlns:a16="http://schemas.microsoft.com/office/drawing/2014/main" id="{7CD3E31F-0AF8-4EB8-B6FA-BD95A2EDA63B}"/>
              </a:ext>
            </a:extLst>
          </p:cNvPr>
          <p:cNvSpPr>
            <a:spLocks noGrp="1"/>
          </p:cNvSpPr>
          <p:nvPr>
            <p:ph type="tbl" sz="quarter" idx="12"/>
          </p:nvPr>
        </p:nvSpPr>
        <p:spPr>
          <a:xfrm>
            <a:off x="431745" y="2664803"/>
            <a:ext cx="8932117" cy="3433180"/>
          </a:xfrm>
          <a:prstGeom prst="rect">
            <a:avLst/>
          </a:prstGeom>
        </p:spPr>
        <p:txBody>
          <a:bodyPr lIns="91420" tIns="45710" rIns="91420" bIns="45710" rtlCol="0">
            <a:noAutofit/>
          </a:bodyPr>
          <a:lstStyle>
            <a:lvl1pPr marL="0" indent="0" algn="ctr">
              <a:buNone/>
              <a:defRPr sz="2000" baseline="0">
                <a:solidFill>
                  <a:schemeClr val="bg1"/>
                </a:solidFill>
                <a:latin typeface="+mn-lt"/>
              </a:defRPr>
            </a:lvl1pPr>
          </a:lstStyle>
          <a:p>
            <a:pPr lvl="0" rtl="0"/>
            <a:r>
              <a:rPr lang="ru-RU" noProof="0" smtClean="0"/>
              <a:t>Вставка таблицы</a:t>
            </a:r>
            <a:endParaRPr lang="ru-RU" noProof="0" dirty="0"/>
          </a:p>
        </p:txBody>
      </p:sp>
    </p:spTree>
    <p:extLst>
      <p:ext uri="{BB962C8B-B14F-4D97-AF65-F5344CB8AC3E}">
        <p14:creationId xmlns:p14="http://schemas.microsoft.com/office/powerpoint/2010/main" val="3415060917"/>
      </p:ext>
    </p:extLst>
  </p:cSld>
  <p:clrMapOvr>
    <a:masterClrMapping/>
  </p:clrMapOvr>
  <p:extLst mod="1">
    <p:ext uri="{DCECCB84-F9BA-43D5-87BE-67443E8EF086}">
      <p15:sldGuideLst xmlns="" xmlns:p15="http://schemas.microsoft.com/office/powerpoint/2012/main">
        <p15:guide id="1" orient="horz" pos="142">
          <p15:clr>
            <a:srgbClr val="FBAE40"/>
          </p15:clr>
        </p15:guide>
        <p15:guide id="2" pos="3840">
          <p15:clr>
            <a:srgbClr val="FBAE40"/>
          </p15:clr>
        </p15:guide>
        <p15:guide id="3" pos="778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Крупная фотограф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>
            <a:extLst>
              <a:ext uri="{FF2B5EF4-FFF2-40B4-BE49-F238E27FC236}">
                <a16:creationId xmlns="" xmlns:a16="http://schemas.microsoft.com/office/drawing/2014/main" id="{BCAFD81C-E6E5-4292-828B-BD147E6DEABE}"/>
              </a:ext>
            </a:extLst>
          </p:cNvPr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4" name="Прямоугольный треугольник 3">
            <a:extLst>
              <a:ext uri="{FF2B5EF4-FFF2-40B4-BE49-F238E27FC236}">
                <a16:creationId xmlns="" xmlns:a16="http://schemas.microsoft.com/office/drawing/2014/main" id="{79ED029D-F488-47E5-B064-0E35B31D23A5}"/>
              </a:ext>
            </a:extLst>
          </p:cNvPr>
          <p:cNvSpPr/>
          <p:nvPr userDrawn="1"/>
        </p:nvSpPr>
        <p:spPr>
          <a:xfrm flipV="1">
            <a:off x="0" y="-5"/>
            <a:ext cx="9544844" cy="6299203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5" name="Рисунок 31">
            <a:extLst>
              <a:ext uri="{FF2B5EF4-FFF2-40B4-BE49-F238E27FC236}">
                <a16:creationId xmlns="" xmlns:a16="http://schemas.microsoft.com/office/drawing/2014/main" id="{D683190A-95C6-428D-AEE4-FC8350C3246D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291874" y="326571"/>
            <a:ext cx="9322253" cy="6204859"/>
          </a:xfrm>
          <a:prstGeom prst="rect">
            <a:avLst/>
          </a:prstGeom>
          <a:solidFill>
            <a:schemeClr val="bg1">
              <a:lumMod val="85000"/>
            </a:schemeClr>
          </a:solidFill>
        </p:spPr>
        <p:txBody>
          <a:bodyPr lIns="0" tIns="0" rtlCol="0" anchor="ctr"/>
          <a:lstStyle>
            <a:lvl1pPr marL="0" indent="0" algn="ctr">
              <a:buNone/>
              <a:defRPr sz="1100" i="1">
                <a:latin typeface="Times New Roman" panose="02020603050405020304" pitchFamily="18" charset="0"/>
                <a:cs typeface="Times New Roman" panose="02020603050405020304" pitchFamily="18" charset="0"/>
              </a:defRPr>
            </a:lvl1pPr>
          </a:lstStyle>
          <a:p>
            <a:pPr rtl="0"/>
            <a:r>
              <a:rPr lang="ru-RU" noProof="0" dirty="0"/>
              <a:t>Вставьте или перетащите изображение</a:t>
            </a:r>
          </a:p>
        </p:txBody>
      </p:sp>
      <p:cxnSp>
        <p:nvCxnSpPr>
          <p:cNvPr id="6" name="Прямая соединительная линия 5">
            <a:extLst>
              <a:ext uri="{FF2B5EF4-FFF2-40B4-BE49-F238E27FC236}">
                <a16:creationId xmlns="" xmlns:a16="http://schemas.microsoft.com/office/drawing/2014/main" id="{F78F4957-6DDE-40CE-9D33-00B1434FA085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5344886"/>
            <a:ext cx="1919288" cy="1240972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Заголовок 1">
            <a:extLst>
              <a:ext uri="{FF2B5EF4-FFF2-40B4-BE49-F238E27FC236}">
                <a16:creationId xmlns="" xmlns:a16="http://schemas.microsoft.com/office/drawing/2014/main" id="{D9A8085F-72C4-4DFB-813E-C5666B0CCF3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291873" y="558802"/>
            <a:ext cx="6770743" cy="939798"/>
          </a:xfrm>
          <a:prstGeom prst="rect">
            <a:avLst/>
          </a:prstGeom>
          <a:solidFill>
            <a:schemeClr val="bg1">
              <a:alpha val="90000"/>
            </a:schemeClr>
          </a:solidFill>
        </p:spPr>
        <p:txBody>
          <a:bodyPr lIns="288000" rtlCol="0" anchor="ctr">
            <a:normAutofit/>
          </a:bodyPr>
          <a:lstStyle>
            <a:lvl1pPr>
              <a:defRPr sz="3600" b="1">
                <a:solidFill>
                  <a:schemeClr val="tx1"/>
                </a:solidFill>
              </a:defRPr>
            </a:lvl1pPr>
          </a:lstStyle>
          <a:p>
            <a:pPr rtl="0"/>
            <a:r>
              <a:rPr lang="ru-RU" noProof="0" dirty="0"/>
              <a:t>Добавьте подпись</a:t>
            </a:r>
          </a:p>
        </p:txBody>
      </p:sp>
    </p:spTree>
    <p:extLst>
      <p:ext uri="{BB962C8B-B14F-4D97-AF65-F5344CB8AC3E}">
        <p14:creationId xmlns:p14="http://schemas.microsoft.com/office/powerpoint/2010/main" val="4237576771"/>
      </p:ext>
    </p:extLst>
  </p:cSld>
  <p:clrMapOvr>
    <a:masterClrMapping/>
  </p:clrMapOvr>
  <p:extLst mod="1">
    <p:ext uri="{DCECCB84-F9BA-43D5-87BE-67443E8EF086}">
      <p15:sldGuideLst xmlns=""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Спасиб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Прямоугольник 25">
            <a:extLst>
              <a:ext uri="{FF2B5EF4-FFF2-40B4-BE49-F238E27FC236}">
                <a16:creationId xmlns="" xmlns:a16="http://schemas.microsoft.com/office/drawing/2014/main" id="{40A6720D-B182-4290-BD91-1D1E4D930603}"/>
              </a:ext>
            </a:extLst>
          </p:cNvPr>
          <p:cNvSpPr/>
          <p:nvPr userDrawn="1"/>
        </p:nvSpPr>
        <p:spPr>
          <a:xfrm>
            <a:off x="0" y="0"/>
            <a:ext cx="9906000" cy="685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sp>
        <p:nvSpPr>
          <p:cNvPr id="9" name="Текст 3">
            <a:extLst>
              <a:ext uri="{FF2B5EF4-FFF2-40B4-BE49-F238E27FC236}">
                <a16:creationId xmlns="" xmlns:a16="http://schemas.microsoft.com/office/drawing/2014/main" id="{A488AB73-8058-4FB5-9619-FCECCA9F394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3630" y="3461163"/>
            <a:ext cx="2799698" cy="288000"/>
          </a:xfrm>
          <a:prstGeom prst="rect">
            <a:avLst/>
          </a:prstGeom>
        </p:spPr>
        <p:txBody>
          <a:bodyPr rtlCol="0"/>
          <a:lstStyle>
            <a:lvl1pPr marL="0" indent="0">
              <a:buNone/>
              <a:defRPr sz="1800">
                <a:latin typeface="+mn-lt"/>
                <a:cs typeface="Calibri Light" panose="020F0302020204030204" pitchFamily="34" charset="0"/>
              </a:defRPr>
            </a:lvl1pPr>
          </a:lstStyle>
          <a:p>
            <a:pPr rtl="0"/>
            <a:r>
              <a:rPr lang="ru-RU" noProof="0" dirty="0"/>
              <a:t>Название</a:t>
            </a:r>
          </a:p>
        </p:txBody>
      </p:sp>
      <p:sp>
        <p:nvSpPr>
          <p:cNvPr id="10" name="Текст 4">
            <a:extLst>
              <a:ext uri="{FF2B5EF4-FFF2-40B4-BE49-F238E27FC236}">
                <a16:creationId xmlns="" xmlns:a16="http://schemas.microsoft.com/office/drawing/2014/main" id="{359BE165-3EB5-4C11-8B53-6E98C0BC2E65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5543630" y="3839451"/>
            <a:ext cx="2799698" cy="288000"/>
          </a:xfrm>
          <a:prstGeom prst="rect">
            <a:avLst/>
          </a:prstGeom>
        </p:spPr>
        <p:txBody>
          <a:bodyPr rtlCol="0"/>
          <a:lstStyle>
            <a:lvl1pPr marL="0" indent="0">
              <a:buNone/>
              <a:defRPr sz="1800">
                <a:latin typeface="+mn-lt"/>
                <a:cs typeface="Calibri Light" panose="020F0302020204030204" pitchFamily="34" charset="0"/>
              </a:defRPr>
            </a:lvl1pPr>
          </a:lstStyle>
          <a:p>
            <a:pPr rtl="0"/>
            <a:r>
              <a:rPr lang="ru-RU" noProof="0" dirty="0"/>
              <a:t>Номер телефона</a:t>
            </a:r>
          </a:p>
        </p:txBody>
      </p:sp>
      <p:sp>
        <p:nvSpPr>
          <p:cNvPr id="11" name="Текст 5">
            <a:extLst>
              <a:ext uri="{FF2B5EF4-FFF2-40B4-BE49-F238E27FC236}">
                <a16:creationId xmlns="" xmlns:a16="http://schemas.microsoft.com/office/drawing/2014/main" id="{79D05293-35AD-495F-A7AE-942398090B15}"/>
              </a:ext>
            </a:extLst>
          </p:cNvPr>
          <p:cNvSpPr>
            <a:spLocks noGrp="1"/>
          </p:cNvSpPr>
          <p:nvPr>
            <p:ph type="body" sz="quarter" idx="17" hasCustomPrompt="1"/>
          </p:nvPr>
        </p:nvSpPr>
        <p:spPr>
          <a:xfrm>
            <a:off x="5543629" y="4216669"/>
            <a:ext cx="2799699" cy="289070"/>
          </a:xfrm>
          <a:prstGeom prst="rect">
            <a:avLst/>
          </a:prstGeom>
        </p:spPr>
        <p:txBody>
          <a:bodyPr rtlCol="0"/>
          <a:lstStyle>
            <a:lvl1pPr marL="0" indent="0">
              <a:buNone/>
              <a:defRPr sz="1800">
                <a:latin typeface="+mn-lt"/>
                <a:cs typeface="Calibri Light" panose="020F0302020204030204" pitchFamily="34" charset="0"/>
              </a:defRPr>
            </a:lvl1pPr>
          </a:lstStyle>
          <a:p>
            <a:pPr rtl="0"/>
            <a:r>
              <a:rPr lang="ru-RU" noProof="0" dirty="0"/>
              <a:t>Электронная почта </a:t>
            </a:r>
          </a:p>
        </p:txBody>
      </p:sp>
      <p:sp>
        <p:nvSpPr>
          <p:cNvPr id="13" name="Текст 21">
            <a:extLst>
              <a:ext uri="{FF2B5EF4-FFF2-40B4-BE49-F238E27FC236}">
                <a16:creationId xmlns="" xmlns:a16="http://schemas.microsoft.com/office/drawing/2014/main" id="{997A03F2-8D8A-4425-9F56-66DB33CE11A1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5543630" y="4594957"/>
            <a:ext cx="2799698" cy="288000"/>
          </a:xfrm>
          <a:prstGeom prst="rect">
            <a:avLst/>
          </a:prstGeom>
        </p:spPr>
        <p:txBody>
          <a:bodyPr rtlCol="0"/>
          <a:lstStyle>
            <a:lvl1pPr marL="0" indent="0">
              <a:buNone/>
              <a:defRPr sz="1800">
                <a:latin typeface="+mn-lt"/>
                <a:cs typeface="Calibri Light" panose="020F0302020204030204" pitchFamily="34" charset="0"/>
              </a:defRPr>
            </a:lvl1pPr>
          </a:lstStyle>
          <a:p>
            <a:pPr rtl="0"/>
            <a:r>
              <a:rPr lang="ru-RU" noProof="0" dirty="0"/>
              <a:t>Веб-сайт компании</a:t>
            </a:r>
          </a:p>
        </p:txBody>
      </p:sp>
      <p:sp>
        <p:nvSpPr>
          <p:cNvPr id="14" name="Форма 4157">
            <a:extLst>
              <a:ext uri="{FF2B5EF4-FFF2-40B4-BE49-F238E27FC236}">
                <a16:creationId xmlns="" xmlns:a16="http://schemas.microsoft.com/office/drawing/2014/main" id="{A30A8F28-98F4-425F-A750-78192A157DF4}"/>
              </a:ext>
            </a:extLst>
          </p:cNvPr>
          <p:cNvSpPr/>
          <p:nvPr userDrawn="1"/>
        </p:nvSpPr>
        <p:spPr>
          <a:xfrm>
            <a:off x="5247888" y="3505248"/>
            <a:ext cx="210336" cy="25887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958" y="17505"/>
                </a:moveTo>
                <a:cubicBezTo>
                  <a:pt x="17372" y="16944"/>
                  <a:pt x="16242" y="15945"/>
                  <a:pt x="15117" y="15413"/>
                </a:cubicBezTo>
                <a:cubicBezTo>
                  <a:pt x="14189" y="14975"/>
                  <a:pt x="13657" y="14531"/>
                  <a:pt x="13491" y="14057"/>
                </a:cubicBezTo>
                <a:cubicBezTo>
                  <a:pt x="13377" y="13728"/>
                  <a:pt x="13428" y="13351"/>
                  <a:pt x="13649" y="12904"/>
                </a:cubicBezTo>
                <a:cubicBezTo>
                  <a:pt x="13815" y="12567"/>
                  <a:pt x="13972" y="12286"/>
                  <a:pt x="14117" y="12028"/>
                </a:cubicBezTo>
                <a:cubicBezTo>
                  <a:pt x="14730" y="10934"/>
                  <a:pt x="15203" y="10145"/>
                  <a:pt x="15203" y="7348"/>
                </a:cubicBezTo>
                <a:cubicBezTo>
                  <a:pt x="15203" y="3162"/>
                  <a:pt x="12787" y="2951"/>
                  <a:pt x="12309" y="2951"/>
                </a:cubicBezTo>
                <a:cubicBezTo>
                  <a:pt x="11917" y="2951"/>
                  <a:pt x="11672" y="3037"/>
                  <a:pt x="11435" y="3121"/>
                </a:cubicBezTo>
                <a:cubicBezTo>
                  <a:pt x="11175" y="3213"/>
                  <a:pt x="10907" y="3309"/>
                  <a:pt x="10296" y="3319"/>
                </a:cubicBezTo>
                <a:cubicBezTo>
                  <a:pt x="9190" y="3337"/>
                  <a:pt x="6873" y="3375"/>
                  <a:pt x="6873" y="7226"/>
                </a:cubicBezTo>
                <a:cubicBezTo>
                  <a:pt x="6873" y="9919"/>
                  <a:pt x="7574" y="11156"/>
                  <a:pt x="8125" y="12150"/>
                </a:cubicBezTo>
                <a:cubicBezTo>
                  <a:pt x="8266" y="12404"/>
                  <a:pt x="8399" y="12645"/>
                  <a:pt x="8505" y="12885"/>
                </a:cubicBezTo>
                <a:cubicBezTo>
                  <a:pt x="8973" y="13949"/>
                  <a:pt x="8631" y="14693"/>
                  <a:pt x="7426" y="15224"/>
                </a:cubicBezTo>
                <a:cubicBezTo>
                  <a:pt x="5905" y="15897"/>
                  <a:pt x="5188" y="16247"/>
                  <a:pt x="3693" y="17562"/>
                </a:cubicBezTo>
                <a:cubicBezTo>
                  <a:pt x="2017" y="15800"/>
                  <a:pt x="982" y="13423"/>
                  <a:pt x="982" y="10800"/>
                </a:cubicBezTo>
                <a:cubicBezTo>
                  <a:pt x="982" y="5377"/>
                  <a:pt x="5377" y="982"/>
                  <a:pt x="10800" y="982"/>
                </a:cubicBezTo>
                <a:cubicBezTo>
                  <a:pt x="16223" y="982"/>
                  <a:pt x="20618" y="5377"/>
                  <a:pt x="20618" y="10800"/>
                </a:cubicBezTo>
                <a:cubicBezTo>
                  <a:pt x="20618" y="13395"/>
                  <a:pt x="19603" y="15749"/>
                  <a:pt x="17958" y="17505"/>
                </a:cubicBezTo>
                <a:moveTo>
                  <a:pt x="10800" y="20618"/>
                </a:moveTo>
                <a:cubicBezTo>
                  <a:pt x="8356" y="20618"/>
                  <a:pt x="6125" y="19720"/>
                  <a:pt x="4407" y="18242"/>
                </a:cubicBezTo>
                <a:cubicBezTo>
                  <a:pt x="5730" y="17084"/>
                  <a:pt x="6362" y="16767"/>
                  <a:pt x="7823" y="16122"/>
                </a:cubicBezTo>
                <a:cubicBezTo>
                  <a:pt x="9515" y="15375"/>
                  <a:pt x="10091" y="14051"/>
                  <a:pt x="9403" y="12489"/>
                </a:cubicBezTo>
                <a:cubicBezTo>
                  <a:pt x="9279" y="12208"/>
                  <a:pt x="9136" y="11949"/>
                  <a:pt x="8984" y="11674"/>
                </a:cubicBezTo>
                <a:cubicBezTo>
                  <a:pt x="8461" y="10732"/>
                  <a:pt x="7855" y="9665"/>
                  <a:pt x="7855" y="7226"/>
                </a:cubicBezTo>
                <a:cubicBezTo>
                  <a:pt x="7855" y="4341"/>
                  <a:pt x="9224" y="4318"/>
                  <a:pt x="10312" y="4300"/>
                </a:cubicBezTo>
                <a:cubicBezTo>
                  <a:pt x="11084" y="4287"/>
                  <a:pt x="11461" y="4154"/>
                  <a:pt x="11763" y="4047"/>
                </a:cubicBezTo>
                <a:cubicBezTo>
                  <a:pt x="11964" y="3975"/>
                  <a:pt x="12086" y="3933"/>
                  <a:pt x="12309" y="3933"/>
                </a:cubicBezTo>
                <a:cubicBezTo>
                  <a:pt x="13218" y="3933"/>
                  <a:pt x="14221" y="4830"/>
                  <a:pt x="14221" y="7348"/>
                </a:cubicBezTo>
                <a:cubicBezTo>
                  <a:pt x="14221" y="9888"/>
                  <a:pt x="13840" y="10513"/>
                  <a:pt x="13261" y="11548"/>
                </a:cubicBezTo>
                <a:cubicBezTo>
                  <a:pt x="13108" y="11820"/>
                  <a:pt x="12943" y="12115"/>
                  <a:pt x="12768" y="12470"/>
                </a:cubicBezTo>
                <a:cubicBezTo>
                  <a:pt x="12430" y="13155"/>
                  <a:pt x="12362" y="13798"/>
                  <a:pt x="12565" y="14380"/>
                </a:cubicBezTo>
                <a:cubicBezTo>
                  <a:pt x="12825" y="15126"/>
                  <a:pt x="13502" y="15737"/>
                  <a:pt x="14696" y="16302"/>
                </a:cubicBezTo>
                <a:cubicBezTo>
                  <a:pt x="15675" y="16764"/>
                  <a:pt x="16700" y="17667"/>
                  <a:pt x="17251" y="18189"/>
                </a:cubicBezTo>
                <a:cubicBezTo>
                  <a:pt x="15525" y="19697"/>
                  <a:pt x="13272" y="20618"/>
                  <a:pt x="10800" y="20618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4"/>
                  <a:pt x="4835" y="21600"/>
                  <a:pt x="10800" y="21600"/>
                </a:cubicBezTo>
                <a:cubicBezTo>
                  <a:pt x="16765" y="21600"/>
                  <a:pt x="21600" y="16764"/>
                  <a:pt x="21600" y="10800"/>
                </a:cubicBezTo>
                <a:cubicBezTo>
                  <a:pt x="21600" y="4835"/>
                  <a:pt x="16765" y="0"/>
                  <a:pt x="10800" y="0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rtlCol="0" anchor="ctr"/>
          <a:lstStyle/>
          <a:p>
            <a:pPr algn="ctr" defTabSz="457200" rtl="0">
              <a:lnSpc>
                <a:spcPct val="100000"/>
              </a:lnSpc>
              <a:defRPr sz="3000" spc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 SemiBold"/>
                <a:ea typeface="Gill Sans SemiBold"/>
                <a:cs typeface="Gill Sans SemiBold"/>
                <a:sym typeface="Gill Sans SemiBold"/>
              </a:defRPr>
            </a:pPr>
            <a:endParaRPr lang="ru-RU" noProof="0" dirty="0"/>
          </a:p>
        </p:txBody>
      </p:sp>
      <p:sp>
        <p:nvSpPr>
          <p:cNvPr id="15" name="Форма 4186">
            <a:extLst>
              <a:ext uri="{FF2B5EF4-FFF2-40B4-BE49-F238E27FC236}">
                <a16:creationId xmlns="" xmlns:a16="http://schemas.microsoft.com/office/drawing/2014/main" id="{2F84D399-8148-4E86-A1E4-BE7D1D81383A}"/>
              </a:ext>
            </a:extLst>
          </p:cNvPr>
          <p:cNvSpPr/>
          <p:nvPr userDrawn="1"/>
        </p:nvSpPr>
        <p:spPr>
          <a:xfrm>
            <a:off x="5287444" y="3897986"/>
            <a:ext cx="131224" cy="29609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1700" y="1473"/>
                </a:moveTo>
                <a:lnTo>
                  <a:pt x="9900" y="1473"/>
                </a:lnTo>
                <a:cubicBezTo>
                  <a:pt x="9403" y="1473"/>
                  <a:pt x="9000" y="1692"/>
                  <a:pt x="9000" y="1964"/>
                </a:cubicBezTo>
                <a:cubicBezTo>
                  <a:pt x="9000" y="2235"/>
                  <a:pt x="9403" y="2455"/>
                  <a:pt x="9900" y="2455"/>
                </a:cubicBezTo>
                <a:lnTo>
                  <a:pt x="11700" y="2455"/>
                </a:lnTo>
                <a:cubicBezTo>
                  <a:pt x="12197" y="2455"/>
                  <a:pt x="12600" y="2235"/>
                  <a:pt x="12600" y="1964"/>
                </a:cubicBezTo>
                <a:cubicBezTo>
                  <a:pt x="12600" y="1692"/>
                  <a:pt x="12197" y="1473"/>
                  <a:pt x="11700" y="1473"/>
                </a:cubicBezTo>
                <a:moveTo>
                  <a:pt x="19800" y="2945"/>
                </a:moveTo>
                <a:lnTo>
                  <a:pt x="1800" y="2945"/>
                </a:lnTo>
                <a:lnTo>
                  <a:pt x="1800" y="1964"/>
                </a:lnTo>
                <a:cubicBezTo>
                  <a:pt x="1800" y="1422"/>
                  <a:pt x="2605" y="982"/>
                  <a:pt x="3600" y="982"/>
                </a:cubicBezTo>
                <a:lnTo>
                  <a:pt x="18000" y="982"/>
                </a:lnTo>
                <a:cubicBezTo>
                  <a:pt x="18993" y="982"/>
                  <a:pt x="19800" y="1422"/>
                  <a:pt x="19800" y="1964"/>
                </a:cubicBezTo>
                <a:cubicBezTo>
                  <a:pt x="19800" y="1964"/>
                  <a:pt x="19800" y="2945"/>
                  <a:pt x="19800" y="2945"/>
                </a:cubicBezTo>
                <a:close/>
                <a:moveTo>
                  <a:pt x="19800" y="17673"/>
                </a:moveTo>
                <a:lnTo>
                  <a:pt x="1800" y="17673"/>
                </a:lnTo>
                <a:lnTo>
                  <a:pt x="1800" y="3927"/>
                </a:lnTo>
                <a:lnTo>
                  <a:pt x="19800" y="3927"/>
                </a:lnTo>
                <a:cubicBezTo>
                  <a:pt x="19800" y="3927"/>
                  <a:pt x="19800" y="17673"/>
                  <a:pt x="19800" y="17673"/>
                </a:cubicBezTo>
                <a:close/>
                <a:moveTo>
                  <a:pt x="19800" y="19636"/>
                </a:moveTo>
                <a:cubicBezTo>
                  <a:pt x="19800" y="20179"/>
                  <a:pt x="18993" y="20618"/>
                  <a:pt x="18000" y="20618"/>
                </a:cubicBezTo>
                <a:lnTo>
                  <a:pt x="3600" y="20618"/>
                </a:lnTo>
                <a:cubicBezTo>
                  <a:pt x="2605" y="20618"/>
                  <a:pt x="1800" y="20179"/>
                  <a:pt x="1800" y="19636"/>
                </a:cubicBezTo>
                <a:lnTo>
                  <a:pt x="1800" y="18655"/>
                </a:lnTo>
                <a:lnTo>
                  <a:pt x="19800" y="18655"/>
                </a:lnTo>
                <a:cubicBezTo>
                  <a:pt x="19800" y="18655"/>
                  <a:pt x="19800" y="19636"/>
                  <a:pt x="19800" y="19636"/>
                </a:cubicBezTo>
                <a:close/>
                <a:moveTo>
                  <a:pt x="18000" y="0"/>
                </a:moveTo>
                <a:lnTo>
                  <a:pt x="3600" y="0"/>
                </a:lnTo>
                <a:cubicBezTo>
                  <a:pt x="1612" y="0"/>
                  <a:pt x="0" y="879"/>
                  <a:pt x="0" y="1964"/>
                </a:cubicBezTo>
                <a:lnTo>
                  <a:pt x="0" y="19636"/>
                </a:lnTo>
                <a:cubicBezTo>
                  <a:pt x="0" y="20721"/>
                  <a:pt x="1612" y="21600"/>
                  <a:pt x="3600" y="21600"/>
                </a:cubicBezTo>
                <a:lnTo>
                  <a:pt x="18000" y="21600"/>
                </a:lnTo>
                <a:cubicBezTo>
                  <a:pt x="19988" y="21600"/>
                  <a:pt x="21600" y="20721"/>
                  <a:pt x="21600" y="19636"/>
                </a:cubicBezTo>
                <a:lnTo>
                  <a:pt x="21600" y="1964"/>
                </a:lnTo>
                <a:cubicBezTo>
                  <a:pt x="21600" y="879"/>
                  <a:pt x="19988" y="0"/>
                  <a:pt x="18000" y="0"/>
                </a:cubicBezTo>
                <a:moveTo>
                  <a:pt x="10800" y="20127"/>
                </a:moveTo>
                <a:cubicBezTo>
                  <a:pt x="11297" y="20127"/>
                  <a:pt x="11700" y="19908"/>
                  <a:pt x="11700" y="19636"/>
                </a:cubicBezTo>
                <a:cubicBezTo>
                  <a:pt x="11700" y="19366"/>
                  <a:pt x="11297" y="19145"/>
                  <a:pt x="10800" y="19145"/>
                </a:cubicBezTo>
                <a:cubicBezTo>
                  <a:pt x="10303" y="19145"/>
                  <a:pt x="9900" y="19366"/>
                  <a:pt x="9900" y="19636"/>
                </a:cubicBezTo>
                <a:cubicBezTo>
                  <a:pt x="9900" y="19908"/>
                  <a:pt x="10303" y="20127"/>
                  <a:pt x="10800" y="20127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rtlCol="0" anchor="ctr"/>
          <a:lstStyle/>
          <a:p>
            <a:pPr algn="ctr" defTabSz="457200" rtl="0">
              <a:lnSpc>
                <a:spcPct val="100000"/>
              </a:lnSpc>
              <a:defRPr sz="3000" spc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 SemiBold"/>
                <a:ea typeface="Gill Sans SemiBold"/>
                <a:cs typeface="Gill Sans SemiBold"/>
                <a:sym typeface="Gill Sans SemiBold"/>
              </a:defRPr>
            </a:pPr>
            <a:endParaRPr lang="ru-RU" noProof="0" dirty="0"/>
          </a:p>
        </p:txBody>
      </p:sp>
      <p:sp>
        <p:nvSpPr>
          <p:cNvPr id="19" name="Форма 4379">
            <a:extLst>
              <a:ext uri="{FF2B5EF4-FFF2-40B4-BE49-F238E27FC236}">
                <a16:creationId xmlns="" xmlns:a16="http://schemas.microsoft.com/office/drawing/2014/main" id="{E4408FF8-E342-42F8-BBE9-1220822B5E99}"/>
              </a:ext>
            </a:extLst>
          </p:cNvPr>
          <p:cNvSpPr/>
          <p:nvPr userDrawn="1"/>
        </p:nvSpPr>
        <p:spPr>
          <a:xfrm>
            <a:off x="5247888" y="4327946"/>
            <a:ext cx="210336" cy="18827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20618" y="18900"/>
                </a:moveTo>
                <a:cubicBezTo>
                  <a:pt x="20618" y="18980"/>
                  <a:pt x="20611" y="19058"/>
                  <a:pt x="20601" y="19135"/>
                </a:cubicBezTo>
                <a:lnTo>
                  <a:pt x="14539" y="10800"/>
                </a:lnTo>
                <a:lnTo>
                  <a:pt x="20601" y="2465"/>
                </a:lnTo>
                <a:cubicBezTo>
                  <a:pt x="20611" y="2542"/>
                  <a:pt x="20618" y="2620"/>
                  <a:pt x="20618" y="2700"/>
                </a:cubicBezTo>
                <a:cubicBezTo>
                  <a:pt x="20618" y="2700"/>
                  <a:pt x="20618" y="18900"/>
                  <a:pt x="20618" y="18900"/>
                </a:cubicBezTo>
                <a:close/>
                <a:moveTo>
                  <a:pt x="19636" y="20250"/>
                </a:moveTo>
                <a:lnTo>
                  <a:pt x="1964" y="20250"/>
                </a:lnTo>
                <a:cubicBezTo>
                  <a:pt x="1849" y="20250"/>
                  <a:pt x="1739" y="20218"/>
                  <a:pt x="1637" y="20168"/>
                </a:cubicBezTo>
                <a:lnTo>
                  <a:pt x="7755" y="11754"/>
                </a:lnTo>
                <a:lnTo>
                  <a:pt x="9440" y="14072"/>
                </a:lnTo>
                <a:cubicBezTo>
                  <a:pt x="9816" y="14589"/>
                  <a:pt x="10308" y="14847"/>
                  <a:pt x="10800" y="14847"/>
                </a:cubicBezTo>
                <a:cubicBezTo>
                  <a:pt x="11292" y="14847"/>
                  <a:pt x="11784" y="14589"/>
                  <a:pt x="12159" y="14072"/>
                </a:cubicBezTo>
                <a:lnTo>
                  <a:pt x="13845" y="11754"/>
                </a:lnTo>
                <a:lnTo>
                  <a:pt x="19964" y="20168"/>
                </a:lnTo>
                <a:cubicBezTo>
                  <a:pt x="19861" y="20218"/>
                  <a:pt x="19752" y="20250"/>
                  <a:pt x="19636" y="20250"/>
                </a:cubicBezTo>
                <a:moveTo>
                  <a:pt x="982" y="18900"/>
                </a:moveTo>
                <a:lnTo>
                  <a:pt x="982" y="2700"/>
                </a:lnTo>
                <a:cubicBezTo>
                  <a:pt x="982" y="2620"/>
                  <a:pt x="989" y="2542"/>
                  <a:pt x="999" y="2465"/>
                </a:cubicBezTo>
                <a:lnTo>
                  <a:pt x="7061" y="10800"/>
                </a:lnTo>
                <a:lnTo>
                  <a:pt x="999" y="19135"/>
                </a:lnTo>
                <a:cubicBezTo>
                  <a:pt x="989" y="19058"/>
                  <a:pt x="982" y="18980"/>
                  <a:pt x="982" y="18900"/>
                </a:cubicBezTo>
                <a:moveTo>
                  <a:pt x="1964" y="1350"/>
                </a:moveTo>
                <a:lnTo>
                  <a:pt x="19636" y="1350"/>
                </a:lnTo>
                <a:cubicBezTo>
                  <a:pt x="19752" y="1350"/>
                  <a:pt x="19861" y="1382"/>
                  <a:pt x="19964" y="1433"/>
                </a:cubicBezTo>
                <a:lnTo>
                  <a:pt x="11465" y="13118"/>
                </a:lnTo>
                <a:cubicBezTo>
                  <a:pt x="11288" y="13362"/>
                  <a:pt x="11051" y="13497"/>
                  <a:pt x="10800" y="13497"/>
                </a:cubicBezTo>
                <a:cubicBezTo>
                  <a:pt x="10549" y="13497"/>
                  <a:pt x="10312" y="13362"/>
                  <a:pt x="10134" y="13118"/>
                </a:cubicBezTo>
                <a:lnTo>
                  <a:pt x="1637" y="1433"/>
                </a:lnTo>
                <a:cubicBezTo>
                  <a:pt x="1739" y="1382"/>
                  <a:pt x="1849" y="1350"/>
                  <a:pt x="1964" y="1350"/>
                </a:cubicBezTo>
                <a:moveTo>
                  <a:pt x="19636" y="0"/>
                </a:moveTo>
                <a:lnTo>
                  <a:pt x="1964" y="0"/>
                </a:lnTo>
                <a:cubicBezTo>
                  <a:pt x="879" y="0"/>
                  <a:pt x="0" y="1209"/>
                  <a:pt x="0" y="2700"/>
                </a:cubicBezTo>
                <a:lnTo>
                  <a:pt x="0" y="18900"/>
                </a:lnTo>
                <a:cubicBezTo>
                  <a:pt x="0" y="20391"/>
                  <a:pt x="879" y="21600"/>
                  <a:pt x="1964" y="21600"/>
                </a:cubicBezTo>
                <a:lnTo>
                  <a:pt x="19636" y="21600"/>
                </a:lnTo>
                <a:cubicBezTo>
                  <a:pt x="20721" y="21600"/>
                  <a:pt x="21600" y="20391"/>
                  <a:pt x="21600" y="18900"/>
                </a:cubicBezTo>
                <a:lnTo>
                  <a:pt x="21600" y="2700"/>
                </a:lnTo>
                <a:cubicBezTo>
                  <a:pt x="21600" y="1209"/>
                  <a:pt x="20721" y="0"/>
                  <a:pt x="19636" y="0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rtlCol="0" anchor="ctr"/>
          <a:lstStyle/>
          <a:p>
            <a:pPr algn="ctr" defTabSz="457200" rtl="0">
              <a:lnSpc>
                <a:spcPct val="100000"/>
              </a:lnSpc>
              <a:defRPr sz="3000" spc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 SemiBold"/>
                <a:ea typeface="Gill Sans SemiBold"/>
                <a:cs typeface="Gill Sans SemiBold"/>
                <a:sym typeface="Gill Sans SemiBold"/>
              </a:defRPr>
            </a:pPr>
            <a:endParaRPr lang="ru-RU" noProof="0" dirty="0"/>
          </a:p>
        </p:txBody>
      </p:sp>
      <p:sp>
        <p:nvSpPr>
          <p:cNvPr id="20" name="Форма 4487">
            <a:extLst>
              <a:ext uri="{FF2B5EF4-FFF2-40B4-BE49-F238E27FC236}">
                <a16:creationId xmlns="" xmlns:a16="http://schemas.microsoft.com/office/drawing/2014/main" id="{11D27456-C005-4109-9E74-0B692200A0B3}"/>
              </a:ext>
            </a:extLst>
          </p:cNvPr>
          <p:cNvSpPr/>
          <p:nvPr userDrawn="1"/>
        </p:nvSpPr>
        <p:spPr>
          <a:xfrm>
            <a:off x="5258269" y="4650082"/>
            <a:ext cx="189571" cy="23331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17850" y="17620"/>
                </a:moveTo>
                <a:cubicBezTo>
                  <a:pt x="17270" y="17122"/>
                  <a:pt x="16604" y="16682"/>
                  <a:pt x="15855" y="16324"/>
                </a:cubicBezTo>
                <a:cubicBezTo>
                  <a:pt x="15868" y="16284"/>
                  <a:pt x="15882" y="16244"/>
                  <a:pt x="15896" y="16203"/>
                </a:cubicBezTo>
                <a:cubicBezTo>
                  <a:pt x="16131" y="15456"/>
                  <a:pt x="16320" y="14656"/>
                  <a:pt x="16454" y="13811"/>
                </a:cubicBezTo>
                <a:cubicBezTo>
                  <a:pt x="16471" y="13704"/>
                  <a:pt x="16484" y="13596"/>
                  <a:pt x="16499" y="13488"/>
                </a:cubicBezTo>
                <a:cubicBezTo>
                  <a:pt x="16544" y="13166"/>
                  <a:pt x="16581" y="12839"/>
                  <a:pt x="16610" y="12507"/>
                </a:cubicBezTo>
                <a:cubicBezTo>
                  <a:pt x="16621" y="12383"/>
                  <a:pt x="16632" y="12260"/>
                  <a:pt x="16641" y="12135"/>
                </a:cubicBezTo>
                <a:cubicBezTo>
                  <a:pt x="16660" y="11858"/>
                  <a:pt x="16664" y="11574"/>
                  <a:pt x="16673" y="11291"/>
                </a:cubicBezTo>
                <a:lnTo>
                  <a:pt x="20598" y="11291"/>
                </a:lnTo>
                <a:cubicBezTo>
                  <a:pt x="20476" y="13747"/>
                  <a:pt x="19450" y="15962"/>
                  <a:pt x="17850" y="17620"/>
                </a:cubicBezTo>
                <a:moveTo>
                  <a:pt x="13714" y="20178"/>
                </a:moveTo>
                <a:cubicBezTo>
                  <a:pt x="13925" y="19957"/>
                  <a:pt x="14127" y="19710"/>
                  <a:pt x="14321" y="19444"/>
                </a:cubicBezTo>
                <a:cubicBezTo>
                  <a:pt x="14339" y="19419"/>
                  <a:pt x="14357" y="19394"/>
                  <a:pt x="14375" y="19369"/>
                </a:cubicBezTo>
                <a:cubicBezTo>
                  <a:pt x="14764" y="18822"/>
                  <a:pt x="15116" y="18192"/>
                  <a:pt x="15420" y="17488"/>
                </a:cubicBezTo>
                <a:cubicBezTo>
                  <a:pt x="15436" y="17450"/>
                  <a:pt x="15451" y="17410"/>
                  <a:pt x="15467" y="17372"/>
                </a:cubicBezTo>
                <a:cubicBezTo>
                  <a:pt x="15485" y="17329"/>
                  <a:pt x="15499" y="17282"/>
                  <a:pt x="15517" y="17239"/>
                </a:cubicBezTo>
                <a:cubicBezTo>
                  <a:pt x="16123" y="17535"/>
                  <a:pt x="16665" y="17890"/>
                  <a:pt x="17142" y="18285"/>
                </a:cubicBezTo>
                <a:cubicBezTo>
                  <a:pt x="16149" y="19129"/>
                  <a:pt x="14989" y="19782"/>
                  <a:pt x="13714" y="20178"/>
                </a:cubicBezTo>
                <a:moveTo>
                  <a:pt x="11291" y="20569"/>
                </a:moveTo>
                <a:lnTo>
                  <a:pt x="11291" y="16221"/>
                </a:lnTo>
                <a:cubicBezTo>
                  <a:pt x="12498" y="16271"/>
                  <a:pt x="13638" y="16493"/>
                  <a:pt x="14652" y="16869"/>
                </a:cubicBezTo>
                <a:cubicBezTo>
                  <a:pt x="13850" y="18909"/>
                  <a:pt x="12654" y="20298"/>
                  <a:pt x="11291" y="20569"/>
                </a:cubicBezTo>
                <a:moveTo>
                  <a:pt x="11291" y="11291"/>
                </a:moveTo>
                <a:lnTo>
                  <a:pt x="15697" y="11291"/>
                </a:lnTo>
                <a:cubicBezTo>
                  <a:pt x="15655" y="12995"/>
                  <a:pt x="15392" y="14581"/>
                  <a:pt x="14971" y="15948"/>
                </a:cubicBezTo>
                <a:cubicBezTo>
                  <a:pt x="13855" y="15534"/>
                  <a:pt x="12608" y="15291"/>
                  <a:pt x="11291" y="15240"/>
                </a:cubicBezTo>
                <a:cubicBezTo>
                  <a:pt x="11291" y="15240"/>
                  <a:pt x="11291" y="11291"/>
                  <a:pt x="11291" y="11291"/>
                </a:cubicBezTo>
                <a:close/>
                <a:moveTo>
                  <a:pt x="11291" y="6360"/>
                </a:moveTo>
                <a:cubicBezTo>
                  <a:pt x="12608" y="6309"/>
                  <a:pt x="13855" y="6066"/>
                  <a:pt x="14971" y="5652"/>
                </a:cubicBezTo>
                <a:cubicBezTo>
                  <a:pt x="15392" y="7019"/>
                  <a:pt x="15655" y="8605"/>
                  <a:pt x="15697" y="10309"/>
                </a:cubicBezTo>
                <a:lnTo>
                  <a:pt x="11291" y="10309"/>
                </a:lnTo>
                <a:cubicBezTo>
                  <a:pt x="11291" y="10309"/>
                  <a:pt x="11291" y="6360"/>
                  <a:pt x="11291" y="6360"/>
                </a:cubicBezTo>
                <a:close/>
                <a:moveTo>
                  <a:pt x="11291" y="1031"/>
                </a:moveTo>
                <a:cubicBezTo>
                  <a:pt x="12654" y="1302"/>
                  <a:pt x="13850" y="2691"/>
                  <a:pt x="14652" y="4731"/>
                </a:cubicBezTo>
                <a:cubicBezTo>
                  <a:pt x="13638" y="5107"/>
                  <a:pt x="12498" y="5329"/>
                  <a:pt x="11291" y="5379"/>
                </a:cubicBezTo>
                <a:cubicBezTo>
                  <a:pt x="11291" y="5379"/>
                  <a:pt x="11291" y="1031"/>
                  <a:pt x="11291" y="1031"/>
                </a:cubicBezTo>
                <a:close/>
                <a:moveTo>
                  <a:pt x="17142" y="3315"/>
                </a:moveTo>
                <a:cubicBezTo>
                  <a:pt x="16665" y="3711"/>
                  <a:pt x="16123" y="4065"/>
                  <a:pt x="15517" y="4361"/>
                </a:cubicBezTo>
                <a:cubicBezTo>
                  <a:pt x="15499" y="4318"/>
                  <a:pt x="15485" y="4271"/>
                  <a:pt x="15467" y="4229"/>
                </a:cubicBezTo>
                <a:cubicBezTo>
                  <a:pt x="15451" y="4190"/>
                  <a:pt x="15436" y="4151"/>
                  <a:pt x="15420" y="4112"/>
                </a:cubicBezTo>
                <a:cubicBezTo>
                  <a:pt x="15116" y="3408"/>
                  <a:pt x="14764" y="2778"/>
                  <a:pt x="14375" y="2231"/>
                </a:cubicBezTo>
                <a:cubicBezTo>
                  <a:pt x="14357" y="2206"/>
                  <a:pt x="14339" y="2181"/>
                  <a:pt x="14321" y="2156"/>
                </a:cubicBezTo>
                <a:cubicBezTo>
                  <a:pt x="14127" y="1890"/>
                  <a:pt x="13925" y="1643"/>
                  <a:pt x="13714" y="1422"/>
                </a:cubicBezTo>
                <a:cubicBezTo>
                  <a:pt x="14989" y="1818"/>
                  <a:pt x="16149" y="2471"/>
                  <a:pt x="17142" y="3315"/>
                </a:cubicBezTo>
                <a:moveTo>
                  <a:pt x="20598" y="10309"/>
                </a:moveTo>
                <a:lnTo>
                  <a:pt x="16673" y="10309"/>
                </a:lnTo>
                <a:cubicBezTo>
                  <a:pt x="16664" y="10027"/>
                  <a:pt x="16660" y="9742"/>
                  <a:pt x="16641" y="9465"/>
                </a:cubicBezTo>
                <a:cubicBezTo>
                  <a:pt x="16632" y="9340"/>
                  <a:pt x="16621" y="9217"/>
                  <a:pt x="16610" y="9093"/>
                </a:cubicBezTo>
                <a:cubicBezTo>
                  <a:pt x="16581" y="8761"/>
                  <a:pt x="16544" y="8434"/>
                  <a:pt x="16499" y="8112"/>
                </a:cubicBezTo>
                <a:cubicBezTo>
                  <a:pt x="16484" y="8005"/>
                  <a:pt x="16471" y="7896"/>
                  <a:pt x="16454" y="7789"/>
                </a:cubicBezTo>
                <a:cubicBezTo>
                  <a:pt x="16320" y="6944"/>
                  <a:pt x="16131" y="6144"/>
                  <a:pt x="15896" y="5397"/>
                </a:cubicBezTo>
                <a:cubicBezTo>
                  <a:pt x="15882" y="5357"/>
                  <a:pt x="15868" y="5317"/>
                  <a:pt x="15855" y="5276"/>
                </a:cubicBezTo>
                <a:cubicBezTo>
                  <a:pt x="16604" y="4918"/>
                  <a:pt x="17270" y="4478"/>
                  <a:pt x="17850" y="3981"/>
                </a:cubicBezTo>
                <a:cubicBezTo>
                  <a:pt x="19450" y="5638"/>
                  <a:pt x="20476" y="7853"/>
                  <a:pt x="20598" y="10309"/>
                </a:cubicBezTo>
                <a:moveTo>
                  <a:pt x="10309" y="5379"/>
                </a:moveTo>
                <a:cubicBezTo>
                  <a:pt x="9101" y="5329"/>
                  <a:pt x="7961" y="5107"/>
                  <a:pt x="6947" y="4731"/>
                </a:cubicBezTo>
                <a:cubicBezTo>
                  <a:pt x="7749" y="2691"/>
                  <a:pt x="8945" y="1302"/>
                  <a:pt x="10309" y="1031"/>
                </a:cubicBezTo>
                <a:cubicBezTo>
                  <a:pt x="10309" y="1031"/>
                  <a:pt x="10309" y="5379"/>
                  <a:pt x="10309" y="5379"/>
                </a:cubicBezTo>
                <a:close/>
                <a:moveTo>
                  <a:pt x="10309" y="10309"/>
                </a:moveTo>
                <a:lnTo>
                  <a:pt x="5903" y="10309"/>
                </a:lnTo>
                <a:cubicBezTo>
                  <a:pt x="5945" y="8605"/>
                  <a:pt x="6207" y="7019"/>
                  <a:pt x="6629" y="5652"/>
                </a:cubicBezTo>
                <a:cubicBezTo>
                  <a:pt x="7745" y="6066"/>
                  <a:pt x="8991" y="6309"/>
                  <a:pt x="10309" y="6360"/>
                </a:cubicBezTo>
                <a:cubicBezTo>
                  <a:pt x="10309" y="6360"/>
                  <a:pt x="10309" y="10309"/>
                  <a:pt x="10309" y="10309"/>
                </a:cubicBezTo>
                <a:close/>
                <a:moveTo>
                  <a:pt x="10309" y="15240"/>
                </a:moveTo>
                <a:cubicBezTo>
                  <a:pt x="8991" y="15291"/>
                  <a:pt x="7745" y="15534"/>
                  <a:pt x="6629" y="15948"/>
                </a:cubicBezTo>
                <a:cubicBezTo>
                  <a:pt x="6207" y="14581"/>
                  <a:pt x="5945" y="12995"/>
                  <a:pt x="5903" y="11291"/>
                </a:cubicBezTo>
                <a:lnTo>
                  <a:pt x="10309" y="11291"/>
                </a:lnTo>
                <a:cubicBezTo>
                  <a:pt x="10309" y="11291"/>
                  <a:pt x="10309" y="15240"/>
                  <a:pt x="10309" y="15240"/>
                </a:cubicBezTo>
                <a:close/>
                <a:moveTo>
                  <a:pt x="10309" y="20569"/>
                </a:moveTo>
                <a:cubicBezTo>
                  <a:pt x="8945" y="20298"/>
                  <a:pt x="7749" y="18909"/>
                  <a:pt x="6947" y="16869"/>
                </a:cubicBezTo>
                <a:cubicBezTo>
                  <a:pt x="7961" y="16493"/>
                  <a:pt x="9101" y="16271"/>
                  <a:pt x="10309" y="16221"/>
                </a:cubicBezTo>
                <a:cubicBezTo>
                  <a:pt x="10309" y="16221"/>
                  <a:pt x="10309" y="20569"/>
                  <a:pt x="10309" y="20569"/>
                </a:cubicBezTo>
                <a:close/>
                <a:moveTo>
                  <a:pt x="4458" y="18285"/>
                </a:moveTo>
                <a:cubicBezTo>
                  <a:pt x="4934" y="17890"/>
                  <a:pt x="5476" y="17535"/>
                  <a:pt x="6083" y="17239"/>
                </a:cubicBezTo>
                <a:cubicBezTo>
                  <a:pt x="6100" y="17282"/>
                  <a:pt x="6115" y="17329"/>
                  <a:pt x="6132" y="17372"/>
                </a:cubicBezTo>
                <a:cubicBezTo>
                  <a:pt x="6149" y="17410"/>
                  <a:pt x="6163" y="17450"/>
                  <a:pt x="6180" y="17488"/>
                </a:cubicBezTo>
                <a:cubicBezTo>
                  <a:pt x="6484" y="18192"/>
                  <a:pt x="6835" y="18822"/>
                  <a:pt x="7224" y="19369"/>
                </a:cubicBezTo>
                <a:cubicBezTo>
                  <a:pt x="7242" y="19394"/>
                  <a:pt x="7261" y="19419"/>
                  <a:pt x="7279" y="19444"/>
                </a:cubicBezTo>
                <a:cubicBezTo>
                  <a:pt x="7472" y="19710"/>
                  <a:pt x="7674" y="19957"/>
                  <a:pt x="7886" y="20178"/>
                </a:cubicBezTo>
                <a:cubicBezTo>
                  <a:pt x="6610" y="19782"/>
                  <a:pt x="5451" y="19129"/>
                  <a:pt x="4458" y="18285"/>
                </a:cubicBezTo>
                <a:moveTo>
                  <a:pt x="1002" y="11291"/>
                </a:moveTo>
                <a:lnTo>
                  <a:pt x="4927" y="11291"/>
                </a:lnTo>
                <a:cubicBezTo>
                  <a:pt x="4935" y="11574"/>
                  <a:pt x="4940" y="11858"/>
                  <a:pt x="4958" y="12135"/>
                </a:cubicBezTo>
                <a:cubicBezTo>
                  <a:pt x="4967" y="12260"/>
                  <a:pt x="4979" y="12383"/>
                  <a:pt x="4989" y="12507"/>
                </a:cubicBezTo>
                <a:cubicBezTo>
                  <a:pt x="5018" y="12839"/>
                  <a:pt x="5055" y="13166"/>
                  <a:pt x="5100" y="13488"/>
                </a:cubicBezTo>
                <a:cubicBezTo>
                  <a:pt x="5116" y="13596"/>
                  <a:pt x="5129" y="13704"/>
                  <a:pt x="5146" y="13811"/>
                </a:cubicBezTo>
                <a:cubicBezTo>
                  <a:pt x="5280" y="14656"/>
                  <a:pt x="5468" y="15456"/>
                  <a:pt x="5704" y="16203"/>
                </a:cubicBezTo>
                <a:cubicBezTo>
                  <a:pt x="5718" y="16244"/>
                  <a:pt x="5731" y="16284"/>
                  <a:pt x="5744" y="16324"/>
                </a:cubicBezTo>
                <a:cubicBezTo>
                  <a:pt x="4996" y="16682"/>
                  <a:pt x="4330" y="17122"/>
                  <a:pt x="3749" y="17620"/>
                </a:cubicBezTo>
                <a:cubicBezTo>
                  <a:pt x="2150" y="15962"/>
                  <a:pt x="1123" y="13747"/>
                  <a:pt x="1002" y="11291"/>
                </a:cubicBezTo>
                <a:moveTo>
                  <a:pt x="3749" y="3981"/>
                </a:moveTo>
                <a:cubicBezTo>
                  <a:pt x="4330" y="4478"/>
                  <a:pt x="4996" y="4918"/>
                  <a:pt x="5744" y="5276"/>
                </a:cubicBezTo>
                <a:cubicBezTo>
                  <a:pt x="5731" y="5317"/>
                  <a:pt x="5718" y="5357"/>
                  <a:pt x="5704" y="5397"/>
                </a:cubicBezTo>
                <a:cubicBezTo>
                  <a:pt x="5469" y="6144"/>
                  <a:pt x="5280" y="6944"/>
                  <a:pt x="5146" y="7789"/>
                </a:cubicBezTo>
                <a:cubicBezTo>
                  <a:pt x="5129" y="7896"/>
                  <a:pt x="5116" y="8005"/>
                  <a:pt x="5100" y="8112"/>
                </a:cubicBezTo>
                <a:cubicBezTo>
                  <a:pt x="5055" y="8434"/>
                  <a:pt x="5018" y="8761"/>
                  <a:pt x="4989" y="9093"/>
                </a:cubicBezTo>
                <a:cubicBezTo>
                  <a:pt x="4979" y="9217"/>
                  <a:pt x="4967" y="9340"/>
                  <a:pt x="4958" y="9465"/>
                </a:cubicBezTo>
                <a:cubicBezTo>
                  <a:pt x="4940" y="9742"/>
                  <a:pt x="4935" y="10027"/>
                  <a:pt x="4927" y="10309"/>
                </a:cubicBezTo>
                <a:lnTo>
                  <a:pt x="1002" y="10309"/>
                </a:lnTo>
                <a:cubicBezTo>
                  <a:pt x="1123" y="7853"/>
                  <a:pt x="2150" y="5638"/>
                  <a:pt x="3749" y="3981"/>
                </a:cubicBezTo>
                <a:moveTo>
                  <a:pt x="7886" y="1422"/>
                </a:moveTo>
                <a:cubicBezTo>
                  <a:pt x="7674" y="1643"/>
                  <a:pt x="7472" y="1890"/>
                  <a:pt x="7279" y="2156"/>
                </a:cubicBezTo>
                <a:cubicBezTo>
                  <a:pt x="7261" y="2181"/>
                  <a:pt x="7242" y="2206"/>
                  <a:pt x="7224" y="2231"/>
                </a:cubicBezTo>
                <a:cubicBezTo>
                  <a:pt x="6835" y="2778"/>
                  <a:pt x="6484" y="3408"/>
                  <a:pt x="6180" y="4112"/>
                </a:cubicBezTo>
                <a:cubicBezTo>
                  <a:pt x="6163" y="4151"/>
                  <a:pt x="6149" y="4190"/>
                  <a:pt x="6132" y="4229"/>
                </a:cubicBezTo>
                <a:cubicBezTo>
                  <a:pt x="6115" y="4271"/>
                  <a:pt x="6100" y="4318"/>
                  <a:pt x="6083" y="4361"/>
                </a:cubicBezTo>
                <a:cubicBezTo>
                  <a:pt x="5476" y="4065"/>
                  <a:pt x="4934" y="3711"/>
                  <a:pt x="4458" y="3315"/>
                </a:cubicBezTo>
                <a:cubicBezTo>
                  <a:pt x="5451" y="2471"/>
                  <a:pt x="6610" y="1818"/>
                  <a:pt x="7886" y="1422"/>
                </a:cubicBezTo>
                <a:moveTo>
                  <a:pt x="10800" y="0"/>
                </a:moveTo>
                <a:cubicBezTo>
                  <a:pt x="4835" y="0"/>
                  <a:pt x="0" y="4835"/>
                  <a:pt x="0" y="10800"/>
                </a:cubicBezTo>
                <a:cubicBezTo>
                  <a:pt x="0" y="16765"/>
                  <a:pt x="4835" y="21600"/>
                  <a:pt x="10800" y="21600"/>
                </a:cubicBezTo>
                <a:cubicBezTo>
                  <a:pt x="16764" y="21600"/>
                  <a:pt x="21600" y="16765"/>
                  <a:pt x="21600" y="10800"/>
                </a:cubicBezTo>
                <a:cubicBezTo>
                  <a:pt x="21600" y="4835"/>
                  <a:pt x="16764" y="0"/>
                  <a:pt x="10800" y="0"/>
                </a:cubicBezTo>
              </a:path>
            </a:pathLst>
          </a:custGeom>
          <a:solidFill>
            <a:schemeClr val="accent2"/>
          </a:solidFill>
          <a:ln w="12700">
            <a:miter lim="400000"/>
          </a:ln>
        </p:spPr>
        <p:txBody>
          <a:bodyPr lIns="38100" tIns="38100" rIns="38100" bIns="38100" rtlCol="0" anchor="ctr"/>
          <a:lstStyle/>
          <a:p>
            <a:pPr algn="ctr" defTabSz="457200" rtl="0">
              <a:lnSpc>
                <a:spcPct val="100000"/>
              </a:lnSpc>
              <a:defRPr sz="3000" spc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 SemiBold"/>
                <a:ea typeface="Gill Sans SemiBold"/>
                <a:cs typeface="Gill Sans SemiBold"/>
                <a:sym typeface="Gill Sans SemiBold"/>
              </a:defRPr>
            </a:pPr>
            <a:endParaRPr lang="ru-RU" noProof="0" dirty="0"/>
          </a:p>
        </p:txBody>
      </p:sp>
      <p:sp>
        <p:nvSpPr>
          <p:cNvPr id="21" name="Прямоугольный треугольник 20">
            <a:extLst>
              <a:ext uri="{FF2B5EF4-FFF2-40B4-BE49-F238E27FC236}">
                <a16:creationId xmlns="" xmlns:a16="http://schemas.microsoft.com/office/drawing/2014/main" id="{FDDD2B84-3CB9-4567-8C91-C538E8A1C89F}"/>
              </a:ext>
            </a:extLst>
          </p:cNvPr>
          <p:cNvSpPr/>
          <p:nvPr userDrawn="1"/>
        </p:nvSpPr>
        <p:spPr>
          <a:xfrm flipV="1">
            <a:off x="0" y="-6"/>
            <a:ext cx="8633079" cy="5404110"/>
          </a:xfrm>
          <a:prstGeom prst="rtTriangl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rtl="0"/>
            <a:endParaRPr lang="ru-RU" noProof="0" dirty="0"/>
          </a:p>
        </p:txBody>
      </p:sp>
      <p:cxnSp>
        <p:nvCxnSpPr>
          <p:cNvPr id="22" name="Прямая соединительная линия 21">
            <a:extLst>
              <a:ext uri="{FF2B5EF4-FFF2-40B4-BE49-F238E27FC236}">
                <a16:creationId xmlns="" xmlns:a16="http://schemas.microsoft.com/office/drawing/2014/main" id="{34EF3020-1476-41B1-9FE7-B476A25C53D3}"/>
              </a:ext>
            </a:extLst>
          </p:cNvPr>
          <p:cNvCxnSpPr>
            <a:cxnSpLocks/>
          </p:cNvCxnSpPr>
          <p:nvPr userDrawn="1"/>
        </p:nvCxnSpPr>
        <p:spPr>
          <a:xfrm flipV="1">
            <a:off x="0" y="0"/>
            <a:ext cx="4899932" cy="3004456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Прямая соединительная линия 22">
            <a:extLst>
              <a:ext uri="{FF2B5EF4-FFF2-40B4-BE49-F238E27FC236}">
                <a16:creationId xmlns="" xmlns:a16="http://schemas.microsoft.com/office/drawing/2014/main" id="{B1B64EC3-B232-415D-8E27-EB3E24D13922}"/>
              </a:ext>
            </a:extLst>
          </p:cNvPr>
          <p:cNvCxnSpPr>
            <a:cxnSpLocks/>
          </p:cNvCxnSpPr>
          <p:nvPr userDrawn="1"/>
        </p:nvCxnSpPr>
        <p:spPr>
          <a:xfrm flipV="1">
            <a:off x="7315995" y="3924299"/>
            <a:ext cx="2590006" cy="168910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Прямая соединительная линия 23">
            <a:extLst>
              <a:ext uri="{FF2B5EF4-FFF2-40B4-BE49-F238E27FC236}">
                <a16:creationId xmlns="" xmlns:a16="http://schemas.microsoft.com/office/drawing/2014/main" id="{2261CE2F-F199-4242-AC6C-692676B81FF1}"/>
              </a:ext>
            </a:extLst>
          </p:cNvPr>
          <p:cNvCxnSpPr>
            <a:cxnSpLocks/>
          </p:cNvCxnSpPr>
          <p:nvPr userDrawn="1"/>
        </p:nvCxnSpPr>
        <p:spPr>
          <a:xfrm flipV="1">
            <a:off x="-14492" y="4700016"/>
            <a:ext cx="1559829" cy="1001054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Рисунок 24">
            <a:extLst>
              <a:ext uri="{FF2B5EF4-FFF2-40B4-BE49-F238E27FC236}">
                <a16:creationId xmlns="" xmlns:a16="http://schemas.microsoft.com/office/drawing/2014/main" id="{89C0506D-0CA6-4583-9D04-24E7F4D16AD8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367761" y="860945"/>
            <a:ext cx="3598175" cy="5137089"/>
          </a:xfrm>
          <a:custGeom>
            <a:avLst/>
            <a:gdLst>
              <a:gd name="connsiteX0" fmla="*/ 2214261 w 4428523"/>
              <a:gd name="connsiteY0" fmla="*/ 0 h 5137089"/>
              <a:gd name="connsiteX1" fmla="*/ 4428523 w 4428523"/>
              <a:gd name="connsiteY1" fmla="*/ 1107131 h 5137089"/>
              <a:gd name="connsiteX2" fmla="*/ 4428523 w 4428523"/>
              <a:gd name="connsiteY2" fmla="*/ 4029957 h 5137089"/>
              <a:gd name="connsiteX3" fmla="*/ 2214261 w 4428523"/>
              <a:gd name="connsiteY3" fmla="*/ 5137089 h 5137089"/>
              <a:gd name="connsiteX4" fmla="*/ 0 w 4428523"/>
              <a:gd name="connsiteY4" fmla="*/ 4029957 h 5137089"/>
              <a:gd name="connsiteX5" fmla="*/ 0 w 4428523"/>
              <a:gd name="connsiteY5" fmla="*/ 1107131 h 51370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28523" h="5137089">
                <a:moveTo>
                  <a:pt x="2214261" y="0"/>
                </a:moveTo>
                <a:lnTo>
                  <a:pt x="4428523" y="1107131"/>
                </a:lnTo>
                <a:lnTo>
                  <a:pt x="4428523" y="4029957"/>
                </a:lnTo>
                <a:lnTo>
                  <a:pt x="2214261" y="5137089"/>
                </a:lnTo>
                <a:lnTo>
                  <a:pt x="0" y="4029957"/>
                </a:lnTo>
                <a:lnTo>
                  <a:pt x="0" y="1107131"/>
                </a:lnTo>
                <a:close/>
              </a:path>
            </a:pathLst>
          </a:custGeom>
        </p:spPr>
        <p:txBody>
          <a:bodyPr wrap="square" rtlCol="0">
            <a:noAutofit/>
          </a:bodyPr>
          <a:lstStyle>
            <a:lvl1pPr marL="0" indent="0">
              <a:buNone/>
              <a:defRPr>
                <a:solidFill>
                  <a:schemeClr val="bg1"/>
                </a:solidFill>
              </a:defRPr>
            </a:lvl1pPr>
          </a:lstStyle>
          <a:p>
            <a:pPr rtl="0"/>
            <a:r>
              <a:rPr lang="ru-RU" noProof="0" smtClean="0"/>
              <a:t>Вставка рисунка</a:t>
            </a:r>
            <a:endParaRPr lang="ru-RU" noProof="0" dirty="0"/>
          </a:p>
        </p:txBody>
      </p:sp>
      <p:sp>
        <p:nvSpPr>
          <p:cNvPr id="2" name="Заголовок 1">
            <a:extLst>
              <a:ext uri="{FF2B5EF4-FFF2-40B4-BE49-F238E27FC236}">
                <a16:creationId xmlns="" xmlns:a16="http://schemas.microsoft.com/office/drawing/2014/main" id="{A648E0EA-49ED-4F2D-A107-8FCE6301FC88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5180274" y="1821022"/>
            <a:ext cx="3943528" cy="1616252"/>
          </a:xfrm>
          <a:prstGeom prst="rect">
            <a:avLst/>
          </a:prstGeom>
        </p:spPr>
        <p:txBody>
          <a:bodyPr rtlCol="0" anchor="b">
            <a:normAutofit/>
          </a:bodyPr>
          <a:lstStyle>
            <a:lvl1pPr algn="l">
              <a:defRPr sz="4300" b="1">
                <a:solidFill>
                  <a:schemeClr val="accent1"/>
                </a:solidFill>
              </a:defRPr>
            </a:lvl1pPr>
          </a:lstStyle>
          <a:p>
            <a:pPr rtl="0"/>
            <a:r>
              <a:rPr lang="ru-RU" noProof="0" dirty="0"/>
              <a:t>Щелкните, чтобы изменить стиль образца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3839051282"/>
      </p:ext>
    </p:extLst>
  </p:cSld>
  <p:clrMapOvr>
    <a:masterClrMapping/>
  </p:clrMapOvr>
  <p:extLst mod="1">
    <p:ext uri="{DCECCB84-F9BA-43D5-87BE-67443E8EF086}">
      <p15:sldGuideLst xmlns="" xmlns:p15="http://schemas.microsoft.com/office/powerpoint/2012/main">
        <p15:guide id="1" orient="horz" pos="2160">
          <p15:clr>
            <a:srgbClr val="FBAE40"/>
          </p15:clr>
        </p15:guide>
        <p15:guide id="2" pos="7537">
          <p15:clr>
            <a:srgbClr val="FBAE40"/>
          </p15:clr>
        </p15:guide>
        <p15:guide id="3" pos="138">
          <p15:clr>
            <a:srgbClr val="FBAE40"/>
          </p15:clr>
        </p15:guide>
        <p15:guide id="4" orient="horz" pos="4178">
          <p15:clr>
            <a:srgbClr val="FBAE40"/>
          </p15:clr>
        </p15:guide>
        <p15:guide id="5" orient="horz" pos="142">
          <p15:clr>
            <a:srgbClr val="FBAE40"/>
          </p15:clr>
        </p15:guide>
        <p15:guide id="6" pos="2457">
          <p15:clr>
            <a:srgbClr val="FBAE40"/>
          </p15:clr>
        </p15:guide>
        <p15:guide id="7" pos="438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Нижний колонтитул 4">
            <a:extLst>
              <a:ext uri="{FF2B5EF4-FFF2-40B4-BE49-F238E27FC236}">
                <a16:creationId xmlns="" xmlns:a16="http://schemas.microsoft.com/office/drawing/2014/main" id="{BDB16155-303B-403D-8B49-D4CEE47D68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275056" y="6356351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2"/>
                </a:solidFill>
              </a:defRPr>
            </a:lvl1pPr>
          </a:lstStyle>
          <a:p>
            <a:pPr rtl="0"/>
            <a:r>
              <a:rPr lang="ru-RU" noProof="0" dirty="0"/>
              <a:t>Добавить нижний колонтитул</a:t>
            </a:r>
          </a:p>
        </p:txBody>
      </p:sp>
      <p:sp>
        <p:nvSpPr>
          <p:cNvPr id="6" name="Номер слайда 5">
            <a:extLst>
              <a:ext uri="{FF2B5EF4-FFF2-40B4-BE49-F238E27FC236}">
                <a16:creationId xmlns="" xmlns:a16="http://schemas.microsoft.com/office/drawing/2014/main" id="{6B915EF5-4ABE-4759-AC09-679CD6083A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056915" y="6356351"/>
            <a:ext cx="60143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2"/>
                </a:solidFill>
              </a:defRPr>
            </a:lvl1pPr>
          </a:lstStyle>
          <a:p>
            <a:pPr rtl="0"/>
            <a:fld id="{8699F50C-BE38-4BD0-BA84-9B090E1F2B9B}" type="slidenum">
              <a:rPr lang="ru-RU" noProof="0" smtClean="0"/>
              <a:pPr rtl="0"/>
              <a:t>‹#›</a:t>
            </a:fld>
            <a:endParaRPr lang="ru-RU" noProof="0" dirty="0"/>
          </a:p>
        </p:txBody>
      </p:sp>
      <p:sp>
        <p:nvSpPr>
          <p:cNvPr id="9" name="Заголовок 8">
            <a:extLst>
              <a:ext uri="{FF2B5EF4-FFF2-40B4-BE49-F238E27FC236}">
                <a16:creationId xmlns="" xmlns:a16="http://schemas.microsoft.com/office/drawing/2014/main" id="{AA2D2B61-D240-024D-AD60-4162EF1528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426" y="209029"/>
            <a:ext cx="8803537" cy="1147968"/>
          </a:xfrm>
          <a:prstGeom prst="rect">
            <a:avLst/>
          </a:prstGeom>
        </p:spPr>
        <p:txBody>
          <a:bodyPr vert="horz" lIns="91440" tIns="45720" rIns="91440" bIns="0" rtlCol="0" anchor="b">
            <a:normAutofit/>
          </a:bodyPr>
          <a:lstStyle/>
          <a:p>
            <a:pPr rtl="0"/>
            <a:r>
              <a:rPr lang="ru-RU" noProof="0" dirty="0"/>
              <a:t>Образец заголовка</a:t>
            </a:r>
          </a:p>
        </p:txBody>
      </p:sp>
    </p:spTree>
    <p:extLst>
      <p:ext uri="{BB962C8B-B14F-4D97-AF65-F5344CB8AC3E}">
        <p14:creationId xmlns:p14="http://schemas.microsoft.com/office/powerpoint/2010/main" val="15648850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85" r:id="rId3"/>
    <p:sldLayoutId id="2147483706" r:id="rId4"/>
    <p:sldLayoutId id="2147483708" r:id="rId5"/>
    <p:sldLayoutId id="2147483704" r:id="rId6"/>
    <p:sldLayoutId id="2147483689" r:id="rId7"/>
    <p:sldLayoutId id="2147483668" r:id="rId8"/>
    <p:sldLayoutId id="2147483707" r:id="rId9"/>
    <p:sldLayoutId id="2147483710" r:id="rId10"/>
    <p:sldLayoutId id="2147483709" r:id="rId11"/>
    <p:sldLayoutId id="2147483711" r:id="rId12"/>
    <p:sldLayoutId id="2147483712" r:id="rId13"/>
    <p:sldLayoutId id="2147483713" r:id="rId14"/>
    <p:sldLayoutId id="2147483714" r:id="rId15"/>
    <p:sldLayoutId id="2147483715" r:id="rId16"/>
    <p:sldLayoutId id="2147483692" r:id="rId17"/>
    <p:sldLayoutId id="2147483697" r:id="rId18"/>
    <p:sldLayoutId id="2147483674" r:id="rId19"/>
  </p:sldLayoutIdLst>
  <p:hf hdr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IN" sz="44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2E7A40"/>
        </a:buClr>
        <a:buFont typeface="Arial" panose="020B0604020202020204" pitchFamily="34" charset="0"/>
        <a:buChar char="•"/>
        <a:defRPr lang="en-US" sz="2400" kern="1200" dirty="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2E7A40"/>
        </a:buClr>
        <a:buFont typeface="Arial" panose="020B0604020202020204" pitchFamily="34" charset="0"/>
        <a:buChar char="•"/>
        <a:defRPr lang="en-US" sz="2000" kern="1200" dirty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2E7A40"/>
        </a:buClr>
        <a:buFont typeface="Arial" panose="020B0604020202020204" pitchFamily="34" charset="0"/>
        <a:buChar char="•"/>
        <a:defRPr lang="en-US" sz="1800" kern="1200" dirty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2E7A40"/>
        </a:buClr>
        <a:buFont typeface="Arial" panose="020B0604020202020204" pitchFamily="34" charset="0"/>
        <a:buChar char="•"/>
        <a:defRPr lang="en-US" sz="1600" kern="1200" dirty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2E7A40"/>
        </a:buClr>
        <a:buFont typeface="Arial" panose="020B0604020202020204" pitchFamily="34" charset="0"/>
        <a:buChar char="•"/>
        <a:defRPr lang="en-IN" sz="1600" kern="1200" dirty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Шляпы маг.jpeg"/>
          <p:cNvPicPr>
            <a:picLocks noGrp="1" noChangeAspect="1"/>
          </p:cNvPicPr>
          <p:nvPr>
            <p:ph type="pic" sz="quarter" idx="13"/>
          </p:nvPr>
        </p:nvPicPr>
        <p:blipFill>
          <a:blip r:embed="rId2"/>
          <a:srcRect l="26658" r="26658"/>
          <a:stretch>
            <a:fillRect/>
          </a:stretch>
        </p:blipFill>
        <p:spPr>
          <a:xfrm>
            <a:off x="822946" y="1062496"/>
            <a:ext cx="4087020" cy="4680000"/>
          </a:xfrm>
        </p:spPr>
      </p:pic>
      <p:sp>
        <p:nvSpPr>
          <p:cNvPr id="6" name="Заголовок 1">
            <a:extLst>
              <a:ext uri="{FF2B5EF4-FFF2-40B4-BE49-F238E27FC236}">
                <a16:creationId xmlns="" xmlns:a16="http://schemas.microsoft.com/office/drawing/2014/main" id="{3D638ACE-163E-40EB-A458-E794C67EA2A6}"/>
              </a:ext>
            </a:extLst>
          </p:cNvPr>
          <p:cNvSpPr txBox="1">
            <a:spLocks/>
          </p:cNvSpPr>
          <p:nvPr/>
        </p:nvSpPr>
        <p:spPr>
          <a:xfrm>
            <a:off x="5180274" y="1855304"/>
            <a:ext cx="4136004" cy="1767032"/>
          </a:xfrm>
          <a:prstGeom prst="rect">
            <a:avLst/>
          </a:prstGeom>
        </p:spPr>
        <p:txBody>
          <a:bodyPr vert="horz" lIns="91440" tIns="45720" rIns="91440" bIns="0" rtlCol="0" anchor="b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800" b="1" i="0" u="none" strike="noStrike" kern="1200" cap="none" spc="0" normalizeH="0" baseline="0" noProof="0" dirty="0" smtClean="0">
              <a:ln>
                <a:noFill/>
              </a:ln>
              <a:solidFill>
                <a:schemeClr val="accent1"/>
              </a:solidFill>
              <a:effectLst/>
              <a:uLnTx/>
              <a:uFillTx/>
              <a:latin typeface="+mj-lt"/>
              <a:ea typeface="+mj-ea"/>
              <a:cs typeface="Calibri Light" panose="020F0302020204030204" pitchFamily="34" charset="0"/>
            </a:endParaRPr>
          </a:p>
        </p:txBody>
      </p:sp>
      <p:sp>
        <p:nvSpPr>
          <p:cNvPr id="7" name="Подзаголовок 2">
            <a:extLst>
              <a:ext uri="{FF2B5EF4-FFF2-40B4-BE49-F238E27FC236}">
                <a16:creationId xmlns="" xmlns:a16="http://schemas.microsoft.com/office/drawing/2014/main" id="{5C9205DF-8F5E-49F7-B00E-6F58293F5130}"/>
              </a:ext>
            </a:extLst>
          </p:cNvPr>
          <p:cNvSpPr txBox="1">
            <a:spLocks/>
          </p:cNvSpPr>
          <p:nvPr/>
        </p:nvSpPr>
        <p:spPr>
          <a:xfrm>
            <a:off x="5132832" y="2738821"/>
            <a:ext cx="4342472" cy="3366704"/>
          </a:xfrm>
          <a:prstGeom prst="rect">
            <a:avLst/>
          </a:prstGeom>
        </p:spPr>
        <p:txBody>
          <a:bodyPr rtlCol="0">
            <a:normAutofit/>
          </a:bodyPr>
          <a:lstStyle/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rgbClr val="2E7A40"/>
              </a:buClr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ru-RU" sz="3600" b="0" i="0" u="none" strike="noStrike" kern="1200" cap="none" spc="300" normalizeH="0" baseline="0" noProof="0" dirty="0" err="1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Calibri" panose="020F0502020204030204" pitchFamily="34" charset="0"/>
              </a:rPr>
              <a:t>Двудипломная</a:t>
            </a:r>
            <a:r>
              <a:rPr kumimoji="0" lang="ru-RU" sz="3600" b="0" i="0" u="none" strike="noStrike" kern="1200" cap="none" spc="30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Calibri" panose="020F0502020204030204" pitchFamily="34" charset="0"/>
              </a:rPr>
              <a:t> образовательная программа</a:t>
            </a:r>
            <a:endParaRPr kumimoji="0" lang="ru-RU" sz="3600" b="0" i="0" u="none" strike="noStrike" kern="1200" cap="none" spc="30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Calibri" panose="020F0502020204030204" pitchFamily="34" charset="0"/>
            </a:endParaRPr>
          </a:p>
        </p:txBody>
      </p:sp>
      <p:pic>
        <p:nvPicPr>
          <p:cNvPr id="8" name="Picture 2" descr="C:\Users\User\Desktop\+Кафедра РЯиЛ\БЭМО\logo 2(1) (1)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1504" y="342901"/>
            <a:ext cx="2444496" cy="10226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6" name="Рисунок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05468" y="1476375"/>
            <a:ext cx="2997200" cy="981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Магистратура </a:t>
            </a:r>
            <a:endParaRPr lang="ru-RU" dirty="0"/>
          </a:p>
        </p:txBody>
      </p:sp>
      <p:sp>
        <p:nvSpPr>
          <p:cNvPr id="6" name="Текст 5"/>
          <p:cNvSpPr>
            <a:spLocks noGrp="1"/>
          </p:cNvSpPr>
          <p:nvPr>
            <p:ph type="body" idx="1"/>
          </p:nvPr>
        </p:nvSpPr>
        <p:spPr>
          <a:xfrm>
            <a:off x="4086225" y="3792045"/>
            <a:ext cx="5010099" cy="1399079"/>
          </a:xfrm>
        </p:spPr>
        <p:txBody>
          <a:bodyPr>
            <a:normAutofit/>
          </a:bodyPr>
          <a:lstStyle/>
          <a:p>
            <a:r>
              <a:rPr lang="ru-RU" dirty="0" smtClean="0"/>
              <a:t>«7М01702 Подготовка педагога по русскому языку и литературе/</a:t>
            </a:r>
            <a:r>
              <a:rPr lang="ru-RU" dirty="0"/>
              <a:t>Преподавание русского языка и литературы</a:t>
            </a:r>
            <a:r>
              <a:rPr lang="ru-RU" dirty="0" smtClean="0"/>
              <a:t>»</a:t>
            </a:r>
            <a:endParaRPr lang="ru-RU" dirty="0"/>
          </a:p>
        </p:txBody>
      </p:sp>
      <p:pic>
        <p:nvPicPr>
          <p:cNvPr id="7" name="Picture 2" descr="C:\Users\User\Desktop\+Кафедра РЯиЛ\БЭМО\logo 2(1) (1)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8368" y="18288"/>
            <a:ext cx="1627632" cy="682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Заголовок 3">
            <a:extLst>
              <a:ext uri="{FF2B5EF4-FFF2-40B4-BE49-F238E27FC236}">
                <a16:creationId xmlns="" xmlns:a16="http://schemas.microsoft.com/office/drawing/2014/main" id="{1ABD613F-111C-41D6-9F8E-8B2C42A5E0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81" y="2142245"/>
            <a:ext cx="5965880" cy="1215566"/>
          </a:xfrm>
        </p:spPr>
        <p:txBody>
          <a:bodyPr rtlCol="0">
            <a:normAutofit fontScale="90000"/>
          </a:bodyPr>
          <a:lstStyle/>
          <a:p>
            <a:r>
              <a:rPr lang="ru-RU" dirty="0" smtClean="0"/>
              <a:t>Цель образовательной программы –</a:t>
            </a:r>
            <a:endParaRPr lang="ru-RU" b="0" dirty="0"/>
          </a:p>
        </p:txBody>
      </p:sp>
      <p:sp>
        <p:nvSpPr>
          <p:cNvPr id="42" name="Объект 6">
            <a:extLst>
              <a:ext uri="{FF2B5EF4-FFF2-40B4-BE49-F238E27FC236}">
                <a16:creationId xmlns="" xmlns:a16="http://schemas.microsoft.com/office/drawing/2014/main" id="{55EACD59-7C51-4810-94C6-BCB4D12346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8536" y="3207035"/>
            <a:ext cx="5446643" cy="2716695"/>
          </a:xfrm>
        </p:spPr>
        <p:txBody>
          <a:bodyPr rtlCol="0">
            <a:noAutofit/>
          </a:bodyPr>
          <a:lstStyle/>
          <a:p>
            <a:pPr lvl="0"/>
            <a:r>
              <a:rPr lang="ru-RU" sz="2800" dirty="0" smtClean="0"/>
              <a:t>подготовка конкурентоспособных научно-педагогических кадров в </a:t>
            </a:r>
            <a:r>
              <a:rPr lang="ru-RU" sz="2800" dirty="0" smtClean="0"/>
              <a:t>сфере </a:t>
            </a:r>
            <a:r>
              <a:rPr lang="ru-RU" sz="2800" dirty="0" smtClean="0"/>
              <a:t>преподавания русского языка и литературы, владеющих общекультурными и профессиональными компетенциями в соответствии с требованиями рынка труда.</a:t>
            </a:r>
          </a:p>
          <a:p>
            <a:pPr lvl="0"/>
            <a:endParaRPr lang="ru-RU" sz="2800" dirty="0" smtClean="0"/>
          </a:p>
        </p:txBody>
      </p:sp>
      <p:sp>
        <p:nvSpPr>
          <p:cNvPr id="10" name="Номер слайда 9">
            <a:extLst>
              <a:ext uri="{FF2B5EF4-FFF2-40B4-BE49-F238E27FC236}">
                <a16:creationId xmlns="" xmlns:a16="http://schemas.microsoft.com/office/drawing/2014/main" id="{A267D224-5586-43DC-82CA-8605E158298B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 rtlCol="0"/>
          <a:lstStyle/>
          <a:p>
            <a:pPr rtl="0"/>
            <a:fld id="{8699F50C-BE38-4BD0-BA84-9B090E1F2B9B}" type="slidenum">
              <a:rPr lang="ru-RU" smtClean="0"/>
              <a:pPr rtl="0"/>
              <a:t>3</a:t>
            </a:fld>
            <a:endParaRPr lang="ru-RU" dirty="0"/>
          </a:p>
        </p:txBody>
      </p:sp>
      <p:pic>
        <p:nvPicPr>
          <p:cNvPr id="19" name="Рисунок 18" descr="Шляпы маг в возд.jpg"/>
          <p:cNvPicPr>
            <a:picLocks noGrp="1" noChangeAspect="1"/>
          </p:cNvPicPr>
          <p:nvPr>
            <p:ph type="pic" sz="quarter" idx="14"/>
          </p:nvPr>
        </p:nvPicPr>
        <p:blipFill>
          <a:blip r:embed="rId3"/>
          <a:srcRect l="13234" r="13234"/>
          <a:stretch>
            <a:fillRect/>
          </a:stretch>
        </p:blipFill>
        <p:spPr/>
      </p:pic>
    </p:spTree>
    <p:extLst>
      <p:ext uri="{BB962C8B-B14F-4D97-AF65-F5344CB8AC3E}">
        <p14:creationId xmlns:p14="http://schemas.microsoft.com/office/powerpoint/2010/main" val="3205466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Заголовок 13">
            <a:extLst>
              <a:ext uri="{FF2B5EF4-FFF2-40B4-BE49-F238E27FC236}">
                <a16:creationId xmlns="" xmlns:a16="http://schemas.microsoft.com/office/drawing/2014/main" id="{E3E5EE03-FBF6-46F5-8085-716AC6CE1C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21426" y="1070408"/>
            <a:ext cx="6770743" cy="1147969"/>
          </a:xfrm>
        </p:spPr>
        <p:txBody>
          <a:bodyPr rtlCol="0">
            <a:normAutofit fontScale="90000"/>
          </a:bodyPr>
          <a:lstStyle/>
          <a:p>
            <a:r>
              <a:rPr lang="ru-RU" b="0" dirty="0" smtClean="0"/>
              <a:t>В основе </a:t>
            </a:r>
            <a:r>
              <a:rPr lang="ru-RU" b="0" dirty="0" err="1" smtClean="0"/>
              <a:t>компетентностной</a:t>
            </a:r>
            <a:r>
              <a:rPr lang="ru-RU" b="0" dirty="0" smtClean="0"/>
              <a:t> модели выпускника лежат следующие ключевые компетенции:</a:t>
            </a:r>
            <a:endParaRPr lang="ru-RU" b="0" dirty="0"/>
          </a:p>
        </p:txBody>
      </p:sp>
      <p:sp>
        <p:nvSpPr>
          <p:cNvPr id="15" name="Текст 14">
            <a:extLst>
              <a:ext uri="{FF2B5EF4-FFF2-40B4-BE49-F238E27FC236}">
                <a16:creationId xmlns="" xmlns:a16="http://schemas.microsoft.com/office/drawing/2014/main" id="{24E18385-8BEA-4522-ABAA-5AB38F0D4FC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" y="2104888"/>
            <a:ext cx="4871740" cy="781188"/>
          </a:xfrm>
        </p:spPr>
        <p:txBody>
          <a:bodyPr rtlCol="0">
            <a:normAutofit fontScale="92500"/>
          </a:bodyPr>
          <a:lstStyle/>
          <a:p>
            <a:r>
              <a:rPr lang="ru-RU" dirty="0" smtClean="0"/>
              <a:t>организационно-методические:</a:t>
            </a:r>
            <a:endParaRPr lang="ru-RU" dirty="0"/>
          </a:p>
        </p:txBody>
      </p:sp>
      <p:sp>
        <p:nvSpPr>
          <p:cNvPr id="16" name="Объект 15">
            <a:extLst>
              <a:ext uri="{FF2B5EF4-FFF2-40B4-BE49-F238E27FC236}">
                <a16:creationId xmlns="" xmlns:a16="http://schemas.microsoft.com/office/drawing/2014/main" id="{1DCFA8A2-3FB8-48CA-933D-0800A9D2A2A2}"/>
              </a:ext>
            </a:extLst>
          </p:cNvPr>
          <p:cNvSpPr>
            <a:spLocks noGrp="1"/>
          </p:cNvSpPr>
          <p:nvPr>
            <p:ph sz="half" idx="13"/>
          </p:nvPr>
        </p:nvSpPr>
        <p:spPr>
          <a:xfrm>
            <a:off x="423067" y="2886077"/>
            <a:ext cx="4448673" cy="1659420"/>
          </a:xfrm>
        </p:spPr>
        <p:txBody>
          <a:bodyPr rtlCol="0">
            <a:normAutofit fontScale="85000" lnSpcReduction="20000"/>
          </a:bodyPr>
          <a:lstStyle/>
          <a:p>
            <a:pPr>
              <a:buClr>
                <a:schemeClr val="accent2"/>
              </a:buClr>
            </a:pPr>
            <a:r>
              <a:rPr lang="ru-RU" dirty="0" smtClean="0"/>
              <a:t>проявляет критическое мышление, </a:t>
            </a:r>
            <a:r>
              <a:rPr lang="ru-RU" dirty="0" err="1" smtClean="0"/>
              <a:t>креативность</a:t>
            </a:r>
            <a:r>
              <a:rPr lang="ru-RU" dirty="0" smtClean="0"/>
              <a:t> в применении инновационных технологий при планировании, организации, управлении профессиональной деятельностью, в решении комплексных проблем;</a:t>
            </a:r>
          </a:p>
        </p:txBody>
      </p:sp>
      <p:sp>
        <p:nvSpPr>
          <p:cNvPr id="17" name="Текст 16">
            <a:extLst>
              <a:ext uri="{FF2B5EF4-FFF2-40B4-BE49-F238E27FC236}">
                <a16:creationId xmlns="" xmlns:a16="http://schemas.microsoft.com/office/drawing/2014/main" id="{640A3223-3DA3-4CF2-82B6-1447667547BD}"/>
              </a:ext>
            </a:extLst>
          </p:cNvPr>
          <p:cNvSpPr>
            <a:spLocks noGrp="1"/>
          </p:cNvSpPr>
          <p:nvPr>
            <p:ph type="body" sz="quarter" idx="14"/>
          </p:nvPr>
        </p:nvSpPr>
        <p:spPr/>
        <p:txBody>
          <a:bodyPr rtlCol="0">
            <a:normAutofit/>
          </a:bodyPr>
          <a:lstStyle/>
          <a:p>
            <a:r>
              <a:rPr lang="ru-RU" sz="2600" dirty="0" smtClean="0"/>
              <a:t>предметные:</a:t>
            </a:r>
            <a:endParaRPr lang="ru-RU" sz="2600" dirty="0"/>
          </a:p>
        </p:txBody>
      </p:sp>
      <p:sp>
        <p:nvSpPr>
          <p:cNvPr id="18" name="Объект 17">
            <a:extLst>
              <a:ext uri="{FF2B5EF4-FFF2-40B4-BE49-F238E27FC236}">
                <a16:creationId xmlns="" xmlns:a16="http://schemas.microsoft.com/office/drawing/2014/main" id="{C955AFB3-173C-4848-B3E9-1375591B297E}"/>
              </a:ext>
            </a:extLst>
          </p:cNvPr>
          <p:cNvSpPr>
            <a:spLocks noGrp="1"/>
          </p:cNvSpPr>
          <p:nvPr>
            <p:ph sz="quarter" idx="15"/>
          </p:nvPr>
        </p:nvSpPr>
        <p:spPr>
          <a:xfrm>
            <a:off x="5026704" y="2886076"/>
            <a:ext cx="4448925" cy="1604037"/>
          </a:xfrm>
        </p:spPr>
        <p:txBody>
          <a:bodyPr rtlCol="0">
            <a:normAutofit fontScale="85000" lnSpcReduction="20000"/>
          </a:bodyPr>
          <a:lstStyle/>
          <a:p>
            <a:pPr>
              <a:buClr>
                <a:schemeClr val="accent2"/>
              </a:buClr>
            </a:pPr>
            <a:r>
              <a:rPr lang="ru-RU" dirty="0" smtClean="0"/>
              <a:t>оценивает свои способности и интересы в соответствии с потребностями общества, глубоко осваивает предметную область, внедряет результаты своих научных исследований в профессиональную деятельность (КК5);</a:t>
            </a:r>
          </a:p>
        </p:txBody>
      </p:sp>
      <p:sp>
        <p:nvSpPr>
          <p:cNvPr id="21" name="Номер слайда 5">
            <a:extLst>
              <a:ext uri="{FF2B5EF4-FFF2-40B4-BE49-F238E27FC236}">
                <a16:creationId xmlns="" xmlns:a16="http://schemas.microsoft.com/office/drawing/2014/main" id="{C7C65DDB-24F2-44CF-AE02-F3A6C8B1858B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 rtlCol="0"/>
          <a:lstStyle>
            <a:lvl1pPr algn="r">
              <a:defRPr sz="12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pPr rtl="0"/>
            <a:fld id="{8699F50C-BE38-4BD0-BA84-9B090E1F2B9B}" type="slidenum">
              <a:rPr lang="ru-RU" smtClean="0"/>
              <a:pPr rtl="0"/>
              <a:t>4</a:t>
            </a:fld>
            <a:endParaRPr lang="ru-RU" dirty="0"/>
          </a:p>
        </p:txBody>
      </p:sp>
      <p:sp>
        <p:nvSpPr>
          <p:cNvPr id="12" name="Текст 14">
            <a:extLst>
              <a:ext uri="{FF2B5EF4-FFF2-40B4-BE49-F238E27FC236}">
                <a16:creationId xmlns="" xmlns:a16="http://schemas.microsoft.com/office/drawing/2014/main" id="{24E18385-8BEA-4522-ABAA-5AB38F0D4FC2}"/>
              </a:ext>
            </a:extLst>
          </p:cNvPr>
          <p:cNvSpPr txBox="1">
            <a:spLocks/>
          </p:cNvSpPr>
          <p:nvPr/>
        </p:nvSpPr>
        <p:spPr>
          <a:xfrm>
            <a:off x="92764" y="4275209"/>
            <a:ext cx="4448673" cy="781188"/>
          </a:xfrm>
          <a:prstGeom prst="rect">
            <a:avLst/>
          </a:prstGeom>
        </p:spPr>
        <p:txBody>
          <a:bodyPr rtlCol="0" anchor="b">
            <a:normAutofit/>
          </a:bodyPr>
          <a:lstStyle/>
          <a:p>
            <a:pPr lvl="0">
              <a:buClr>
                <a:srgbClr val="2E7A40"/>
              </a:buClr>
            </a:pPr>
            <a:r>
              <a:rPr lang="ru-RU" sz="2600" b="1" dirty="0" smtClean="0">
                <a:solidFill>
                  <a:schemeClr val="accent2"/>
                </a:solidFill>
              </a:rPr>
              <a:t>исследовательские:</a:t>
            </a:r>
            <a:endParaRPr kumimoji="0" lang="ru-RU" sz="26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3" name="Объект 15">
            <a:extLst>
              <a:ext uri="{FF2B5EF4-FFF2-40B4-BE49-F238E27FC236}">
                <a16:creationId xmlns="" xmlns:a16="http://schemas.microsoft.com/office/drawing/2014/main" id="{1DCFA8A2-3FB8-48CA-933D-0800A9D2A2A2}"/>
              </a:ext>
            </a:extLst>
          </p:cNvPr>
          <p:cNvSpPr txBox="1">
            <a:spLocks/>
          </p:cNvSpPr>
          <p:nvPr/>
        </p:nvSpPr>
        <p:spPr>
          <a:xfrm>
            <a:off x="450568" y="5208104"/>
            <a:ext cx="4448673" cy="1464368"/>
          </a:xfrm>
          <a:prstGeom prst="rect">
            <a:avLst/>
          </a:prstGeom>
        </p:spPr>
        <p:txBody>
          <a:bodyPr rtlCol="0">
            <a:normAutofit fontScale="85000" lnSpcReduction="20000"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аргументирует результаты собственной научно-исследовательской работы, создает условия для развития творческого потенциала обучающихся, мотивации к самообразованию ;</a:t>
            </a:r>
          </a:p>
        </p:txBody>
      </p:sp>
      <p:sp>
        <p:nvSpPr>
          <p:cNvPr id="22" name="Текст 16">
            <a:extLst>
              <a:ext uri="{FF2B5EF4-FFF2-40B4-BE49-F238E27FC236}">
                <a16:creationId xmlns="" xmlns:a16="http://schemas.microsoft.com/office/drawing/2014/main" id="{640A3223-3DA3-4CF2-82B6-1447667547BD}"/>
              </a:ext>
            </a:extLst>
          </p:cNvPr>
          <p:cNvSpPr txBox="1">
            <a:spLocks/>
          </p:cNvSpPr>
          <p:nvPr/>
        </p:nvSpPr>
        <p:spPr>
          <a:xfrm>
            <a:off x="5045764" y="4304882"/>
            <a:ext cx="4448925" cy="781188"/>
          </a:xfrm>
          <a:prstGeom prst="rect">
            <a:avLst/>
          </a:prstGeom>
        </p:spPr>
        <p:txBody>
          <a:bodyPr rtlCol="0" anchor="b">
            <a:normAutofit/>
          </a:bodyPr>
          <a:lstStyle/>
          <a:p>
            <a:pPr lvl="0">
              <a:spcBef>
                <a:spcPts val="1000"/>
              </a:spcBef>
              <a:buClr>
                <a:srgbClr val="2E7A40"/>
              </a:buClr>
            </a:pPr>
            <a:r>
              <a:rPr lang="ru-RU" sz="2600" b="1" dirty="0" smtClean="0">
                <a:solidFill>
                  <a:schemeClr val="accent2"/>
                </a:solidFill>
              </a:rPr>
              <a:t>развивающие:</a:t>
            </a:r>
            <a:endParaRPr kumimoji="0" lang="ru-RU" sz="2600" b="1" i="0" u="none" strike="noStrike" kern="1200" cap="none" spc="0" normalizeH="0" baseline="0" noProof="0" dirty="0">
              <a:ln>
                <a:noFill/>
              </a:ln>
              <a:solidFill>
                <a:schemeClr val="accent2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3" name="Объект 17">
            <a:extLst>
              <a:ext uri="{FF2B5EF4-FFF2-40B4-BE49-F238E27FC236}">
                <a16:creationId xmlns="" xmlns:a16="http://schemas.microsoft.com/office/drawing/2014/main" id="{C955AFB3-173C-4848-B3E9-1375591B297E}"/>
              </a:ext>
            </a:extLst>
          </p:cNvPr>
          <p:cNvSpPr txBox="1">
            <a:spLocks/>
          </p:cNvSpPr>
          <p:nvPr/>
        </p:nvSpPr>
        <p:spPr>
          <a:xfrm>
            <a:off x="5045764" y="5258346"/>
            <a:ext cx="4448925" cy="1447251"/>
          </a:xfrm>
          <a:prstGeom prst="rect">
            <a:avLst/>
          </a:prstGeom>
        </p:spPr>
        <p:txBody>
          <a:bodyPr rtlCol="0">
            <a:normAutofit fontScale="85000" lnSpcReduction="20000"/>
          </a:bodyPr>
          <a:lstStyle/>
          <a:p>
            <a:pPr marL="228600" marR="0" lvl="0" indent="-22860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>
                <a:schemeClr val="accent2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24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демонстрирует готовность учиться и развиваться, активно мыслит, планирует личностный рост, непрерывное профессиональное обучение на протяжении всей жизни.</a:t>
            </a:r>
            <a:endParaRPr kumimoji="0" lang="ru-RU" sz="2400" b="0" i="0" u="none" strike="noStrike" kern="1200" cap="none" spc="0" normalizeH="0" baseline="0" noProof="0" dirty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915161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Текст 8"/>
          <p:cNvSpPr>
            <a:spLocks noGrp="1"/>
          </p:cNvSpPr>
          <p:nvPr>
            <p:ph type="body" sz="quarter" idx="15"/>
          </p:nvPr>
        </p:nvSpPr>
        <p:spPr>
          <a:xfrm>
            <a:off x="5543629" y="3322984"/>
            <a:ext cx="4130457" cy="320163"/>
          </a:xfrm>
        </p:spPr>
        <p:txBody>
          <a:bodyPr/>
          <a:lstStyle/>
          <a:p>
            <a:r>
              <a:rPr lang="ru-RU" dirty="0" smtClean="0"/>
              <a:t>Южно-Казахстанский педагогический университет </a:t>
            </a:r>
            <a:r>
              <a:rPr lang="ru-RU" dirty="0" err="1" smtClean="0"/>
              <a:t>им.У</a:t>
            </a:r>
            <a:r>
              <a:rPr lang="ru-RU" dirty="0" smtClean="0"/>
              <a:t>. </a:t>
            </a:r>
            <a:r>
              <a:rPr lang="ru-RU" dirty="0" err="1" smtClean="0"/>
              <a:t>Жанибекова</a:t>
            </a:r>
            <a:endParaRPr lang="ru-RU" dirty="0"/>
          </a:p>
        </p:txBody>
      </p:sp>
      <p:sp>
        <p:nvSpPr>
          <p:cNvPr id="10" name="Текст 9"/>
          <p:cNvSpPr>
            <a:spLocks noGrp="1"/>
          </p:cNvSpPr>
          <p:nvPr>
            <p:ph type="body" sz="quarter" idx="16"/>
          </p:nvPr>
        </p:nvSpPr>
        <p:spPr/>
        <p:txBody>
          <a:bodyPr/>
          <a:lstStyle/>
          <a:p>
            <a:r>
              <a:rPr lang="ru-RU" dirty="0" smtClean="0"/>
              <a:t>8 7252 21-29-21</a:t>
            </a:r>
            <a:endParaRPr lang="ru-RU" dirty="0"/>
          </a:p>
        </p:txBody>
      </p:sp>
      <p:sp>
        <p:nvSpPr>
          <p:cNvPr id="11" name="Текст 10"/>
          <p:cNvSpPr>
            <a:spLocks noGrp="1"/>
          </p:cNvSpPr>
          <p:nvPr>
            <p:ph type="body" sz="quarter" idx="17"/>
          </p:nvPr>
        </p:nvSpPr>
        <p:spPr>
          <a:xfrm>
            <a:off x="5543628" y="4216669"/>
            <a:ext cx="3600000" cy="289070"/>
          </a:xfrm>
        </p:spPr>
        <p:txBody>
          <a:bodyPr/>
          <a:lstStyle/>
          <a:p>
            <a:r>
              <a:rPr lang="en-US" dirty="0" err="1" smtClean="0"/>
              <a:t>okmpi</a:t>
            </a:r>
            <a:r>
              <a:rPr lang="en-US" dirty="0" smtClean="0"/>
              <a:t> @</a:t>
            </a:r>
            <a:r>
              <a:rPr lang="en-US" dirty="0" err="1" smtClean="0"/>
              <a:t>mail.ru</a:t>
            </a:r>
            <a:r>
              <a:rPr lang="en-US" dirty="0" smtClean="0"/>
              <a:t>, info @</a:t>
            </a:r>
            <a:r>
              <a:rPr lang="en-US" dirty="0" err="1" smtClean="0"/>
              <a:t>okmpu.kz</a:t>
            </a:r>
            <a:endParaRPr lang="ru-RU" dirty="0"/>
          </a:p>
        </p:txBody>
      </p:sp>
      <p:sp>
        <p:nvSpPr>
          <p:cNvPr id="12" name="Текст 11"/>
          <p:cNvSpPr>
            <a:spLocks noGrp="1"/>
          </p:cNvSpPr>
          <p:nvPr>
            <p:ph type="body" sz="quarter" idx="18"/>
          </p:nvPr>
        </p:nvSpPr>
        <p:spPr/>
        <p:txBody>
          <a:bodyPr/>
          <a:lstStyle/>
          <a:p>
            <a:r>
              <a:rPr lang="en-US" dirty="0" smtClean="0"/>
              <a:t>http://www.okmpu.kz/ru</a:t>
            </a:r>
            <a:endParaRPr lang="ru-RU" dirty="0"/>
          </a:p>
        </p:txBody>
      </p:sp>
      <p:sp>
        <p:nvSpPr>
          <p:cNvPr id="7" name="Заголовок 6"/>
          <p:cNvSpPr>
            <a:spLocks noGrp="1"/>
          </p:cNvSpPr>
          <p:nvPr>
            <p:ph type="ctrTitle"/>
          </p:nvPr>
        </p:nvSpPr>
        <p:spPr>
          <a:xfrm>
            <a:off x="5180274" y="1741510"/>
            <a:ext cx="3943528" cy="1616252"/>
          </a:xfrm>
        </p:spPr>
        <p:txBody>
          <a:bodyPr/>
          <a:lstStyle/>
          <a:p>
            <a:r>
              <a:rPr lang="ru-RU" dirty="0" smtClean="0"/>
              <a:t>Наши контакты </a:t>
            </a:r>
            <a:endParaRPr lang="ru-RU" dirty="0"/>
          </a:p>
        </p:txBody>
      </p:sp>
      <p:sp>
        <p:nvSpPr>
          <p:cNvPr id="2" name="Нижний колонтитул 1"/>
          <p:cNvSpPr>
            <a:spLocks noGrp="1"/>
          </p:cNvSpPr>
          <p:nvPr>
            <p:ph type="ftr" sz="quarter" idx="4294967295"/>
          </p:nvPr>
        </p:nvSpPr>
        <p:spPr>
          <a:xfrm>
            <a:off x="0" y="6356350"/>
            <a:ext cx="3343275" cy="365125"/>
          </a:xfrm>
        </p:spPr>
        <p:txBody>
          <a:bodyPr/>
          <a:lstStyle/>
          <a:p>
            <a:pPr rtl="0"/>
            <a:r>
              <a:rPr lang="ru-RU" noProof="0" smtClean="0"/>
              <a:t>Добавить нижний колонтитул</a:t>
            </a:r>
            <a:endParaRPr lang="ru-RU" noProof="0" dirty="0"/>
          </a:p>
        </p:txBody>
      </p:sp>
      <p:sp>
        <p:nvSpPr>
          <p:cNvPr id="3" name="Номер слайда 2"/>
          <p:cNvSpPr>
            <a:spLocks noGrp="1"/>
          </p:cNvSpPr>
          <p:nvPr>
            <p:ph type="sldNum" sz="quarter" idx="4294967295"/>
          </p:nvPr>
        </p:nvSpPr>
        <p:spPr>
          <a:xfrm>
            <a:off x="9304338" y="6356350"/>
            <a:ext cx="601662" cy="365125"/>
          </a:xfrm>
        </p:spPr>
        <p:txBody>
          <a:bodyPr/>
          <a:lstStyle/>
          <a:p>
            <a:pPr rtl="0"/>
            <a:fld id="{8699F50C-BE38-4BD0-BA84-9B090E1F2B9B}" type="slidenum">
              <a:rPr lang="ru-RU" noProof="0" smtClean="0"/>
              <a:pPr rtl="0"/>
              <a:t>5</a:t>
            </a:fld>
            <a:endParaRPr lang="ru-RU" noProof="0" dirty="0"/>
          </a:p>
        </p:txBody>
      </p:sp>
      <p:pic>
        <p:nvPicPr>
          <p:cNvPr id="13" name="Picture 2" descr="C:\Users\User\Desktop\+Кафедра РЯиЛ\БЭМО\logo 2(1) (1)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278368" y="18288"/>
            <a:ext cx="1627632" cy="6827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Шестиугольник">
  <a:themeElements>
    <a:clrScheme name="Custom 13">
      <a:dk1>
        <a:srgbClr val="3F3F3F"/>
      </a:dk1>
      <a:lt1>
        <a:srgbClr val="FFFFFF"/>
      </a:lt1>
      <a:dk2>
        <a:srgbClr val="F2F2F2"/>
      </a:dk2>
      <a:lt2>
        <a:srgbClr val="A5A5A5"/>
      </a:lt2>
      <a:accent1>
        <a:srgbClr val="00194C"/>
      </a:accent1>
      <a:accent2>
        <a:srgbClr val="EAB200"/>
      </a:accent2>
      <a:accent3>
        <a:srgbClr val="F2F2F2"/>
      </a:accent3>
      <a:accent4>
        <a:srgbClr val="954F72"/>
      </a:accent4>
      <a:accent5>
        <a:srgbClr val="00843B"/>
      </a:accent5>
      <a:accent6>
        <a:srgbClr val="014067"/>
      </a:accent6>
      <a:hlink>
        <a:srgbClr val="00194C"/>
      </a:hlink>
      <a:folHlink>
        <a:srgbClr val="954F72"/>
      </a:folHlink>
    </a:clrScheme>
    <a:fontScheme name="Calibri">
      <a:maj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_30740493_TF89027928" id="{84CAFB10-2417-4650-A34E-889C627F5DA2}" vid="{4C45BB41-01E1-4A8E-9534-E341FCCDBEF5}"/>
    </a:ext>
  </a:extLst>
</a:theme>
</file>

<file path=ppt/theme/theme2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Шестиугольник</Template>
  <TotalTime>0</TotalTime>
  <Words>182</Words>
  <Application>Microsoft Office PowerPoint</Application>
  <PresentationFormat>Лист A4 (210x297 мм)</PresentationFormat>
  <Paragraphs>25</Paragraphs>
  <Slides>5</Slides>
  <Notes>2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5</vt:i4>
      </vt:variant>
    </vt:vector>
  </HeadingPairs>
  <TitlesOfParts>
    <vt:vector size="6" baseType="lpstr">
      <vt:lpstr>Шестиугольник</vt:lpstr>
      <vt:lpstr>Презентация PowerPoint</vt:lpstr>
      <vt:lpstr>Магистратура </vt:lpstr>
      <vt:lpstr>Цель образовательной программы –</vt:lpstr>
      <vt:lpstr>В основе компетентностной модели выпускника лежат следующие ключевые компетенции:</vt:lpstr>
      <vt:lpstr>Наши контакты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2020-04-05T19:25:31Z</dcterms:created>
  <dcterms:modified xsi:type="dcterms:W3CDTF">2025-01-15T12:29:30Z</dcterms:modified>
</cp:coreProperties>
</file>